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59" r:id="rId9"/>
    <p:sldId id="265" r:id="rId10"/>
    <p:sldId id="263" r:id="rId11"/>
  </p:sldIdLst>
  <p:sldSz cx="12192000" cy="6858000"/>
  <p:notesSz cx="6858000" cy="9144000"/>
  <p:embeddedFontLst>
    <p:embeddedFont>
      <p:font typeface="G마켓 산스 TTF Bold" panose="02000000000000000000" pitchFamily="2" charset="-127"/>
      <p:bold r:id="rId13"/>
    </p:embeddedFont>
    <p:embeddedFont>
      <p:font typeface="G마켓 산스 TTF Light" panose="02000000000000000000" pitchFamily="2" charset="-127"/>
      <p:regular r:id="rId14"/>
    </p:embeddedFont>
    <p:embeddedFont>
      <p:font typeface="G마켓 산스 TTF Medium" panose="02000000000000000000" pitchFamily="2" charset="-127"/>
      <p:regular r:id="rId15"/>
    </p:embeddedFont>
    <p:embeddedFont>
      <p:font typeface="나눔고딕" panose="020D0604000000000000" pitchFamily="50" charset="-127"/>
      <p:regular r:id="rId16"/>
      <p:bold r:id="rId17"/>
    </p:embeddedFont>
    <p:embeddedFont>
      <p:font typeface="나눔스퀘어OTF_ac" panose="020B0600000101010101" pitchFamily="34" charset="-127"/>
      <p:regular r:id="rId18"/>
    </p:embeddedFont>
    <p:embeddedFont>
      <p:font typeface="나눔스퀘어OTF_ac ExtraBold" panose="020B0600000101010101" pitchFamily="34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0404"/>
    <a:srgbClr val="7B0303"/>
    <a:srgbClr val="7F7F7F"/>
    <a:srgbClr val="F2F2F2"/>
    <a:srgbClr val="FFFFFF"/>
    <a:srgbClr val="FDB9B9"/>
    <a:srgbClr val="41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867" autoAdjust="0"/>
  </p:normalViewPr>
  <p:slideViewPr>
    <p:cSldViewPr snapToGrid="0">
      <p:cViewPr varScale="1">
        <p:scale>
          <a:sx n="76" d="100"/>
          <a:sy n="76" d="100"/>
        </p:scale>
        <p:origin x="73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269676-6207-4EA6-B060-E3B97B93686E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222E7-93B0-46BF-B428-1D44179B15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991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222E7-93B0-46BF-B428-1D44179B15D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669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222E7-93B0-46BF-B428-1D44179B15D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43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222E7-93B0-46BF-B428-1D44179B15D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522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222E7-93B0-46BF-B428-1D44179B15D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756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222E7-93B0-46BF-B428-1D44179B15D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596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222E7-93B0-46BF-B428-1D44179B15D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101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222E7-93B0-46BF-B428-1D44179B15D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566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222E7-93B0-46BF-B428-1D44179B15D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66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A222E7-93B0-46BF-B428-1D44179B15D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677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FA4DE-069E-4587-94FF-E096DAE4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1B2AC1-90AA-4793-99B8-88E7C2978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73F42E-EF14-4A35-8D06-DD8A3A16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C9A05-C233-462F-A168-3CEE4414C30B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0BD738-CF58-4EEA-9F07-34BAB55AF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908C0-447E-41AC-A868-27E4CD4F6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F98D-BFBF-4D2B-9308-2633C382B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0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88B05-6CCA-4E25-976D-37B1B2576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28DDC6-E62F-469C-AB20-685399DB1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02DE93-D0EB-4B23-8079-E62C3C94D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C9A05-C233-462F-A168-3CEE4414C30B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E706D9-CCD6-44A1-8574-99057D57D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502DA6-8F1A-4669-A3C0-C16E766B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F98D-BFBF-4D2B-9308-2633C382B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763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72A4C6-D533-476E-B1F7-4F5085538F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26D743-9F60-4B70-B19F-D7732FCA8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1C529F-A5DC-4B46-88BF-9F2607BB7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C9A05-C233-462F-A168-3CEE4414C30B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8A767A-B542-423B-AB53-DDE75F3AE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BEE0E-A576-4A24-B080-F9CCD1889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F98D-BFBF-4D2B-9308-2633C382B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04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31CA6-1ED2-4C47-A1EC-4CF7A676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F0BEE-F695-4250-A169-6FFA31A57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C917B3-8B7F-440F-AD09-2CE23A4C9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C9A05-C233-462F-A168-3CEE4414C30B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FE68E8-42A3-474A-9A75-B153077CC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515633-0F3F-4995-978D-E401EE53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F98D-BFBF-4D2B-9308-2633C382B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758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E444C-A84A-4692-BC20-BC79E0215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42B809-AA06-4124-B27D-0E1E1F0D1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DDB2F9-097E-485A-B3D2-0D1187BFD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C9A05-C233-462F-A168-3CEE4414C30B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D14846-7790-4B7E-AFD3-991B44F48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987DDE-0429-4A0E-A44D-9FC2005B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F98D-BFBF-4D2B-9308-2633C382B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932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A7949-1A87-4704-A1B2-0E6D94C7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B9A44-007E-4455-8ECC-53A34E9B22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47F77C-AD89-4D74-BE0C-F751CE6D2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96C2E6-054E-4861-A206-A51CF9E39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C9A05-C233-462F-A168-3CEE4414C30B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943847-EA81-4C28-9DDE-829920351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6D8BD7-6A18-4221-81FB-5A199CFD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F98D-BFBF-4D2B-9308-2633C382B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102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8D0F8-43F0-47DE-9BCD-F59839D4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8AAEBF-91A6-4C9C-835E-591316A01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3E5A9C-095C-4E66-9A25-2164C9B23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1FC6C9-22B0-4ABD-AEA0-5DA7F7D5A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420249-EC42-4ED9-B54E-0ABD840BC2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E29B6F0-4E9A-4630-AC59-00D9B476A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C9A05-C233-462F-A168-3CEE4414C30B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37B2B1-1BC5-413C-91FB-E8C473CF4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319078-23C8-48CC-A87D-CC847DDC0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F98D-BFBF-4D2B-9308-2633C382B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12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9940F-BAA1-4FB2-BBA5-EF965C222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BC6CBC-EF53-4F35-9F43-7CDEFBC9D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C9A05-C233-462F-A168-3CEE4414C30B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50AA01-6D40-4CA5-A7E0-58053C79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65E98A-59A5-42BB-A901-93CD6FA51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F98D-BFBF-4D2B-9308-2633C382B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86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26AD13-2CB3-4C35-81C5-92A054D97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C9A05-C233-462F-A168-3CEE4414C30B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FC608A-8EB2-4099-A6DF-65298606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59732E-DB7F-4CBE-B0EB-0A5AB2473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F98D-BFBF-4D2B-9308-2633C382B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24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0278E-1E16-4205-9A03-87C37F28A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CC60D-BDF8-4D9A-B905-E34FF3255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BED171-2E3B-478B-A832-613C57AA0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515616-B3D5-41C8-8BB0-B0B658206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C9A05-C233-462F-A168-3CEE4414C30B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355AB3-F054-49BC-B4D2-6F14AA6E4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FD9D0-B899-4228-8176-8177E2030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F98D-BFBF-4D2B-9308-2633C382B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74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39155-2D76-42A3-A4D0-22DB98126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AFA527-5F08-46C9-B3A3-0C5FDAF81F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E68A5D-ED5B-449A-BE08-7298DED13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16C39B-B3DD-4EF0-8685-CFCAA7FAD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C9A05-C233-462F-A168-3CEE4414C30B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3F7522-387C-454B-A989-B64943FE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6E0325-1772-4B06-9D08-7D41AE94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8F98D-BFBF-4D2B-9308-2633C382B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94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A8A96F-7158-4547-B003-0571C7565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1316DB-583D-42E1-974B-30C4F0AC4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ABB71E-A0E3-4712-B884-1748BEB0C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C9A05-C233-462F-A168-3CEE4414C30B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E45944-996D-479D-888C-0AF413B82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235E1A-70E0-42D5-8A69-B08C80717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8F98D-BFBF-4D2B-9308-2633C382B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4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7.jpg"/><Relationship Id="rId4" Type="http://schemas.openxmlformats.org/officeDocument/2006/relationships/image" Target="../media/image9.jpg"/><Relationship Id="rId9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541AC7D-3877-431A-B33A-1E2E6E243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5649">
            <a:off x="1722465" y="1746386"/>
            <a:ext cx="1806020" cy="369930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982D2A-AC17-4E9E-9562-19FE96F7C1DC}"/>
              </a:ext>
            </a:extLst>
          </p:cNvPr>
          <p:cNvSpPr txBox="1"/>
          <p:nvPr/>
        </p:nvSpPr>
        <p:spPr>
          <a:xfrm>
            <a:off x="7729490" y="179337"/>
            <a:ext cx="4332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A0040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2021 </a:t>
            </a:r>
            <a:r>
              <a:rPr lang="ko-KR" altLang="en-US" sz="1600" dirty="0">
                <a:solidFill>
                  <a:srgbClr val="A0040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모바일 앱 </a:t>
            </a:r>
            <a:r>
              <a:rPr lang="ko-KR" altLang="en-US" sz="1600">
                <a:solidFill>
                  <a:srgbClr val="A0040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제작 최종 제출 설명서</a:t>
            </a:r>
            <a:endParaRPr lang="en-US" altLang="ko-KR" sz="1600" dirty="0">
              <a:solidFill>
                <a:srgbClr val="A0040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r"/>
            <a:endParaRPr lang="en-US" altLang="ko-KR" sz="1600" dirty="0">
              <a:solidFill>
                <a:srgbClr val="A0040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r"/>
            <a:r>
              <a:rPr lang="ko-KR" altLang="en-US" sz="1200" dirty="0" err="1">
                <a:solidFill>
                  <a:srgbClr val="A0040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융합콘텐츠학과</a:t>
            </a:r>
            <a:r>
              <a:rPr lang="ko-KR" altLang="en-US" sz="1200" dirty="0">
                <a:solidFill>
                  <a:srgbClr val="A0040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A0040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2044007 </a:t>
            </a:r>
            <a:r>
              <a:rPr lang="ko-KR" altLang="en-US" sz="1200" dirty="0">
                <a:solidFill>
                  <a:srgbClr val="A0040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김서현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E34703-B011-4A70-88B1-4322CDC75F7E}"/>
              </a:ext>
            </a:extLst>
          </p:cNvPr>
          <p:cNvSpPr txBox="1"/>
          <p:nvPr/>
        </p:nvSpPr>
        <p:spPr>
          <a:xfrm>
            <a:off x="6451600" y="2429863"/>
            <a:ext cx="3835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err="1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골라먹자</a:t>
            </a:r>
            <a:endParaRPr lang="ko-KR" altLang="en-US" sz="8000" dirty="0">
              <a:solidFill>
                <a:srgbClr val="A0040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BED97-841F-44E8-BAF1-76DEE11F2FD2}"/>
              </a:ext>
            </a:extLst>
          </p:cNvPr>
          <p:cNvSpPr txBox="1"/>
          <p:nvPr/>
        </p:nvSpPr>
        <p:spPr>
          <a:xfrm>
            <a:off x="6982825" y="4009333"/>
            <a:ext cx="444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A0040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음식 랜덤 선택 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EB1D9C-C1C4-421E-A400-8F2B7B016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7175">
            <a:off x="1157014" y="446761"/>
            <a:ext cx="5480985" cy="6298551"/>
          </a:xfrm>
          <a:prstGeom prst="rect">
            <a:avLst/>
          </a:prstGeom>
          <a:effectLst>
            <a:outerShdw blurRad="254000" dist="520700" dir="18900000" sy="23000" kx="-1200000" algn="bl" rotWithShape="0">
              <a:prstClr val="black">
                <a:alpha val="16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4342A-982B-421A-8AD4-D4F1086C2936}"/>
              </a:ext>
            </a:extLst>
          </p:cNvPr>
          <p:cNvSpPr txBox="1"/>
          <p:nvPr/>
        </p:nvSpPr>
        <p:spPr>
          <a:xfrm>
            <a:off x="8694975" y="948315"/>
            <a:ext cx="4328160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1">
                <a:latin typeface="+mn-ea"/>
              </a:rPr>
              <a:t>따로 설치해야하는 </a:t>
            </a:r>
            <a:r>
              <a:rPr lang="en-US" altLang="ko-KR" sz="1400" b="1">
                <a:latin typeface="+mn-ea"/>
              </a:rPr>
              <a:t>API</a:t>
            </a:r>
            <a:r>
              <a:rPr lang="ko-KR" altLang="en-US" sz="1400" b="1">
                <a:latin typeface="+mn-ea"/>
              </a:rPr>
              <a:t>나 </a:t>
            </a:r>
            <a:r>
              <a:rPr lang="en-US" altLang="ko-KR" sz="1400" b="1">
                <a:latin typeface="+mn-ea"/>
              </a:rPr>
              <a:t>npm </a:t>
            </a:r>
            <a:r>
              <a:rPr lang="ko-KR" altLang="en-US" sz="1400" b="1">
                <a:latin typeface="+mn-ea"/>
              </a:rPr>
              <a:t>없습니다</a:t>
            </a:r>
            <a:r>
              <a:rPr lang="en-US" altLang="ko-KR" sz="1400" b="1"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04166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2DE24D-AD6B-4E9C-93F2-147585DF6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5649">
            <a:off x="2466044" y="1846870"/>
            <a:ext cx="1806020" cy="369930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DB0FA8-B58E-42FF-9AE0-3EB60790D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7175">
            <a:off x="1900593" y="547245"/>
            <a:ext cx="5480985" cy="6298551"/>
          </a:xfrm>
          <a:prstGeom prst="rect">
            <a:avLst/>
          </a:prstGeom>
          <a:effectLst>
            <a:outerShdw blurRad="254000" dist="520700" dir="18900000" sy="23000" kx="-1200000" algn="bl" rotWithShape="0">
              <a:prstClr val="black">
                <a:alpha val="16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3FFB52-5C5D-41EB-BEF1-FE8D65848D12}"/>
              </a:ext>
            </a:extLst>
          </p:cNvPr>
          <p:cNvSpPr txBox="1"/>
          <p:nvPr/>
        </p:nvSpPr>
        <p:spPr>
          <a:xfrm>
            <a:off x="7907529" y="2659559"/>
            <a:ext cx="39075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감사합니다</a:t>
            </a:r>
            <a:endParaRPr lang="en-US" altLang="ko-KR" sz="4400" dirty="0">
              <a:solidFill>
                <a:srgbClr val="A0040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15C3C-8B50-4A3B-BB66-7C1119C4A3E1}"/>
              </a:ext>
            </a:extLst>
          </p:cNvPr>
          <p:cNvSpPr txBox="1"/>
          <p:nvPr/>
        </p:nvSpPr>
        <p:spPr>
          <a:xfrm>
            <a:off x="7998969" y="3464560"/>
            <a:ext cx="4613577" cy="1358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 학기동안 수업해주시고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앱 제작에 많은 도움을 주신 </a:t>
            </a:r>
            <a:endParaRPr lang="en-US" altLang="ko-KR" sz="140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김명준 교수님과 김민수 교수님께 </a:t>
            </a:r>
            <a:endParaRPr lang="en-US" altLang="ko-KR" sz="140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감사합니다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76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8EE8A0B-33B7-4BF0-A49B-1F3503FAE634}"/>
              </a:ext>
            </a:extLst>
          </p:cNvPr>
          <p:cNvSpPr txBox="1"/>
          <p:nvPr/>
        </p:nvSpPr>
        <p:spPr>
          <a:xfrm>
            <a:off x="314325" y="123826"/>
            <a:ext cx="2714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선정 배경</a:t>
            </a:r>
            <a:endParaRPr lang="ko-KR" altLang="en-US" sz="4400" dirty="0">
              <a:solidFill>
                <a:srgbClr val="A0040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6CC881-F6E4-4777-BB20-6D4B8D025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65"/>
          <a:stretch/>
        </p:blipFill>
        <p:spPr>
          <a:xfrm>
            <a:off x="4378173" y="238293"/>
            <a:ext cx="8052632" cy="6619707"/>
          </a:xfrm>
          <a:prstGeom prst="rect">
            <a:avLst/>
          </a:prstGeom>
          <a:effectLst>
            <a:outerShdw blurRad="203200" dist="190500" algn="tl" rotWithShape="0">
              <a:prstClr val="black">
                <a:alpha val="14000"/>
              </a:prstClr>
            </a:outerShdw>
          </a:effec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38091256-7953-43CD-9CBC-CDD1F2CFD3B6}"/>
              </a:ext>
            </a:extLst>
          </p:cNvPr>
          <p:cNvSpPr/>
          <p:nvPr/>
        </p:nvSpPr>
        <p:spPr>
          <a:xfrm>
            <a:off x="2732166" y="893267"/>
            <a:ext cx="1230234" cy="12302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자취생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0F2C45D-4117-4F10-B6A6-1D7E07DE2565}"/>
              </a:ext>
            </a:extLst>
          </p:cNvPr>
          <p:cNvSpPr/>
          <p:nvPr/>
        </p:nvSpPr>
        <p:spPr>
          <a:xfrm>
            <a:off x="602266" y="4503242"/>
            <a:ext cx="1230234" cy="12302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주부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F0BDD12-069B-482C-9146-17F0E7F3ECD6}"/>
              </a:ext>
            </a:extLst>
          </p:cNvPr>
          <p:cNvSpPr/>
          <p:nvPr/>
        </p:nvSpPr>
        <p:spPr>
          <a:xfrm>
            <a:off x="4719512" y="4503242"/>
            <a:ext cx="1230234" cy="12302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직장인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D3AAE98-DDC3-4F59-B590-5F78FE7678BC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3347283" y="2123501"/>
            <a:ext cx="0" cy="560167"/>
          </a:xfrm>
          <a:prstGeom prst="line">
            <a:avLst/>
          </a:prstGeom>
          <a:ln w="5080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B09D2F-E9BA-49B4-8103-84038BB1B91B}"/>
              </a:ext>
            </a:extLst>
          </p:cNvPr>
          <p:cNvCxnSpPr>
            <a:cxnSpLocks/>
          </p:cNvCxnSpPr>
          <p:nvPr/>
        </p:nvCxnSpPr>
        <p:spPr>
          <a:xfrm>
            <a:off x="4478164" y="4103043"/>
            <a:ext cx="482697" cy="531847"/>
          </a:xfrm>
          <a:prstGeom prst="line">
            <a:avLst/>
          </a:prstGeom>
          <a:ln w="5080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F5F23AA-5328-49E9-9805-1E60C8DD58CB}"/>
              </a:ext>
            </a:extLst>
          </p:cNvPr>
          <p:cNvCxnSpPr>
            <a:cxnSpLocks/>
          </p:cNvCxnSpPr>
          <p:nvPr/>
        </p:nvCxnSpPr>
        <p:spPr>
          <a:xfrm flipH="1">
            <a:off x="1541698" y="4174331"/>
            <a:ext cx="418634" cy="460559"/>
          </a:xfrm>
          <a:prstGeom prst="line">
            <a:avLst/>
          </a:prstGeom>
          <a:ln w="50800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B0A2230-B41F-4092-ADA2-3B87C1A01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332" y="2683668"/>
            <a:ext cx="2581895" cy="1490663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5345E47-3E44-472E-9716-1A2B437B4235}"/>
              </a:ext>
            </a:extLst>
          </p:cNvPr>
          <p:cNvSpPr/>
          <p:nvPr/>
        </p:nvSpPr>
        <p:spPr>
          <a:xfrm>
            <a:off x="217221" y="6083144"/>
            <a:ext cx="6260123" cy="549560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7B030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하루 세끼 메뉴좀 쉽게 정하자</a:t>
            </a:r>
            <a:r>
              <a:rPr lang="en-US" altLang="ko-KR">
                <a:solidFill>
                  <a:srgbClr val="7B030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!!!!</a:t>
            </a:r>
            <a:endParaRPr lang="ko-KR" altLang="en-US">
              <a:solidFill>
                <a:srgbClr val="7B030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27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E7BBACA-B6A3-49F3-8213-7A27C6CB0E21}"/>
              </a:ext>
            </a:extLst>
          </p:cNvPr>
          <p:cNvSpPr txBox="1"/>
          <p:nvPr/>
        </p:nvSpPr>
        <p:spPr>
          <a:xfrm>
            <a:off x="8579973" y="2835463"/>
            <a:ext cx="14675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다시골라</a:t>
            </a:r>
            <a:r>
              <a:rPr lang="en-US" altLang="ko-KR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버튼을 눌러 이전 음식 제외한 음식 추천받음</a:t>
            </a:r>
            <a:endParaRPr lang="en-US" altLang="ko-KR" sz="140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40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준비한 메뉴를 모두 출력했을 땐 경고창을 띄움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8C55C5-80CC-49B3-A188-35C6B6DFED1A}"/>
              </a:ext>
            </a:extLst>
          </p:cNvPr>
          <p:cNvSpPr txBox="1"/>
          <p:nvPr/>
        </p:nvSpPr>
        <p:spPr>
          <a:xfrm>
            <a:off x="199921" y="177540"/>
            <a:ext cx="3907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앱 사용설명 </a:t>
            </a:r>
            <a:r>
              <a:rPr lang="en-US" altLang="ko-KR" sz="2800" dirty="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#1</a:t>
            </a:r>
            <a:endParaRPr lang="ko-KR" altLang="en-US" sz="2800" dirty="0">
              <a:solidFill>
                <a:srgbClr val="A0040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19030E4-83B5-4E67-9CFA-5B5360243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56" y="1295070"/>
            <a:ext cx="1747155" cy="4267859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37E105E9-A9E6-426A-A9AE-C307C5D8D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36" y="1470030"/>
            <a:ext cx="1747155" cy="426785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13D0994-446A-42A5-94E5-ECD6DE330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91" y="1470030"/>
            <a:ext cx="1747155" cy="4267859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BEA4A17-C01C-41CE-AB5B-9E6343F37283}"/>
              </a:ext>
            </a:extLst>
          </p:cNvPr>
          <p:cNvSpPr/>
          <p:nvPr/>
        </p:nvSpPr>
        <p:spPr>
          <a:xfrm>
            <a:off x="437032" y="3080739"/>
            <a:ext cx="1486916" cy="934789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E0A888F-7846-476C-8313-1E649E52BD74}"/>
              </a:ext>
            </a:extLst>
          </p:cNvPr>
          <p:cNvCxnSpPr>
            <a:cxnSpLocks/>
          </p:cNvCxnSpPr>
          <p:nvPr/>
        </p:nvCxnSpPr>
        <p:spPr>
          <a:xfrm>
            <a:off x="2030684" y="4051881"/>
            <a:ext cx="1241603" cy="0"/>
          </a:xfrm>
          <a:prstGeom prst="straightConnector1">
            <a:avLst/>
          </a:prstGeom>
          <a:ln w="15875">
            <a:solidFill>
              <a:schemeClr val="accent6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9436A84-1F43-4F33-8796-9B7451119C6D}"/>
              </a:ext>
            </a:extLst>
          </p:cNvPr>
          <p:cNvCxnSpPr>
            <a:cxnSpLocks/>
          </p:cNvCxnSpPr>
          <p:nvPr/>
        </p:nvCxnSpPr>
        <p:spPr>
          <a:xfrm>
            <a:off x="5071401" y="3967082"/>
            <a:ext cx="1481799" cy="0"/>
          </a:xfrm>
          <a:prstGeom prst="straightConnector1">
            <a:avLst/>
          </a:prstGeom>
          <a:ln w="15875">
            <a:solidFill>
              <a:schemeClr val="accent6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028907-36EA-4DA0-9877-46DAF323F044}"/>
              </a:ext>
            </a:extLst>
          </p:cNvPr>
          <p:cNvSpPr txBox="1"/>
          <p:nvPr/>
        </p:nvSpPr>
        <p:spPr>
          <a:xfrm>
            <a:off x="2030684" y="2951946"/>
            <a:ext cx="1181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먹고싶은게</a:t>
            </a:r>
            <a:endParaRPr lang="en-US" altLang="ko-KR" sz="140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없을 때 </a:t>
            </a:r>
            <a:endParaRPr lang="en-US" altLang="ko-KR" sz="140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>
                <a:solidFill>
                  <a:srgbClr val="7B030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400">
                <a:solidFill>
                  <a:srgbClr val="7B030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랜덤골라</a:t>
            </a:r>
            <a:r>
              <a:rPr lang="en-US" altLang="ko-KR" sz="1400">
                <a:solidFill>
                  <a:srgbClr val="7B030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</a:p>
          <a:p>
            <a:pPr algn="ctr"/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6C4D49-B750-4681-BACA-21E98A7BB8D8}"/>
              </a:ext>
            </a:extLst>
          </p:cNvPr>
          <p:cNvSpPr txBox="1"/>
          <p:nvPr/>
        </p:nvSpPr>
        <p:spPr>
          <a:xfrm>
            <a:off x="5300088" y="2495963"/>
            <a:ext cx="14675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제외할 음식 </a:t>
            </a:r>
            <a:endParaRPr lang="en-US" altLang="ko-KR" sz="140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  <a:endParaRPr lang="en-US" altLang="ko-KR" sz="140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40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토글기능 통해 </a:t>
            </a:r>
            <a:endParaRPr lang="en-US" altLang="ko-KR" sz="140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제외한 음식류 </a:t>
            </a:r>
            <a:endParaRPr lang="en-US" altLang="ko-KR" sz="140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다시 삽입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6FEC1-814D-4813-BB28-EDBDCBA1953A}"/>
              </a:ext>
            </a:extLst>
          </p:cNvPr>
          <p:cNvSpPr txBox="1"/>
          <p:nvPr/>
        </p:nvSpPr>
        <p:spPr>
          <a:xfrm>
            <a:off x="5300088" y="4174292"/>
            <a:ext cx="1467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7B030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400">
                <a:solidFill>
                  <a:srgbClr val="7B030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랜덤골라</a:t>
            </a:r>
            <a:r>
              <a:rPr lang="en-US" altLang="ko-KR" sz="1400">
                <a:solidFill>
                  <a:srgbClr val="7B030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</a:p>
          <a:p>
            <a:pPr algn="ctr"/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선택으로</a:t>
            </a:r>
            <a:endParaRPr lang="en-US" altLang="ko-KR" sz="140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제외한 음식들 중 하나 랜덤 출력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420F442-4F13-49C5-95E5-F9626A8A42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7" b="15526"/>
          <a:stretch/>
        </p:blipFill>
        <p:spPr>
          <a:xfrm>
            <a:off x="10181988" y="1881974"/>
            <a:ext cx="1686421" cy="309405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52B7F2B-C470-40C9-96F9-A15AB4AA6E7E}"/>
              </a:ext>
            </a:extLst>
          </p:cNvPr>
          <p:cNvCxnSpPr>
            <a:cxnSpLocks/>
          </p:cNvCxnSpPr>
          <p:nvPr/>
        </p:nvCxnSpPr>
        <p:spPr>
          <a:xfrm>
            <a:off x="8565711" y="3890414"/>
            <a:ext cx="1481799" cy="0"/>
          </a:xfrm>
          <a:prstGeom prst="straightConnector1">
            <a:avLst/>
          </a:prstGeom>
          <a:ln w="15875">
            <a:solidFill>
              <a:schemeClr val="accent6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80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8C55C5-80CC-49B3-A188-35C6B6DFED1A}"/>
              </a:ext>
            </a:extLst>
          </p:cNvPr>
          <p:cNvSpPr txBox="1"/>
          <p:nvPr/>
        </p:nvSpPr>
        <p:spPr>
          <a:xfrm>
            <a:off x="199921" y="177540"/>
            <a:ext cx="3907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앱 사용설명 </a:t>
            </a:r>
            <a:r>
              <a:rPr lang="en-US" altLang="ko-KR" sz="2800" dirty="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#2</a:t>
            </a:r>
            <a:endParaRPr lang="ko-KR" altLang="en-US" sz="2800" dirty="0">
              <a:solidFill>
                <a:srgbClr val="A0040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9FC109-632A-45BA-A371-68816D039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323" y="166697"/>
            <a:ext cx="1534531" cy="3748472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CEBFA7B2-0102-4EC1-8DD4-D25A588F49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9" b="24809"/>
          <a:stretch/>
        </p:blipFill>
        <p:spPr>
          <a:xfrm>
            <a:off x="6233502" y="93527"/>
            <a:ext cx="1624952" cy="2750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DF7C3C-733D-44D1-895D-1E3CAB9FF3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3" r="1219" b="35232"/>
          <a:stretch/>
        </p:blipFill>
        <p:spPr>
          <a:xfrm>
            <a:off x="6293282" y="4389120"/>
            <a:ext cx="1534531" cy="22849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D5F8FF-9DEF-4CAE-A91F-22BC8A087D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73"/>
          <a:stretch/>
        </p:blipFill>
        <p:spPr>
          <a:xfrm>
            <a:off x="4717543" y="3155690"/>
            <a:ext cx="1163251" cy="1790926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00149D94-B15E-4D33-A26F-1A8AB698CE0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82"/>
          <a:stretch/>
        </p:blipFill>
        <p:spPr>
          <a:xfrm>
            <a:off x="4716134" y="783488"/>
            <a:ext cx="1163251" cy="15718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86E5C7B-8DC5-4820-B314-45765476C4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335" y="1281454"/>
            <a:ext cx="1534531" cy="37484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94B7C0-3B19-4911-939F-8317379A9F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1" y="1281454"/>
            <a:ext cx="1534531" cy="3748472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C7AFF6D-0EBC-4190-B9EB-689A9A465744}"/>
              </a:ext>
            </a:extLst>
          </p:cNvPr>
          <p:cNvSpPr/>
          <p:nvPr/>
        </p:nvSpPr>
        <p:spPr>
          <a:xfrm>
            <a:off x="328357" y="3677263"/>
            <a:ext cx="1534531" cy="964724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96BC882-78F4-4DFF-93DF-62B5B2EA2C08}"/>
              </a:ext>
            </a:extLst>
          </p:cNvPr>
          <p:cNvCxnSpPr>
            <a:cxnSpLocks/>
          </p:cNvCxnSpPr>
          <p:nvPr/>
        </p:nvCxnSpPr>
        <p:spPr>
          <a:xfrm>
            <a:off x="1954474" y="3295041"/>
            <a:ext cx="621637" cy="0"/>
          </a:xfrm>
          <a:prstGeom prst="straightConnector1">
            <a:avLst/>
          </a:prstGeom>
          <a:ln w="15875">
            <a:solidFill>
              <a:srgbClr val="7F7F7F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41C8D36-3432-496A-A738-F77918DB61B9}"/>
              </a:ext>
            </a:extLst>
          </p:cNvPr>
          <p:cNvSpPr txBox="1"/>
          <p:nvPr/>
        </p:nvSpPr>
        <p:spPr>
          <a:xfrm>
            <a:off x="504910" y="5043776"/>
            <a:ext cx="11814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먹고 싶은 메뉴가 많을 때 </a:t>
            </a:r>
            <a:r>
              <a:rPr lang="en-US" altLang="ko-KR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리스트에서 골라</a:t>
            </a:r>
            <a:r>
              <a:rPr lang="en-US" altLang="ko-KR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353E64E-95A4-43EB-86FD-F6D9F5611D0C}"/>
              </a:ext>
            </a:extLst>
          </p:cNvPr>
          <p:cNvSpPr/>
          <p:nvPr/>
        </p:nvSpPr>
        <p:spPr>
          <a:xfrm>
            <a:off x="2782383" y="1805225"/>
            <a:ext cx="497788" cy="27673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424F2FF-760E-4312-82C4-CB84DBE2D6DF}"/>
              </a:ext>
            </a:extLst>
          </p:cNvPr>
          <p:cNvCxnSpPr>
            <a:cxnSpLocks/>
          </p:cNvCxnSpPr>
          <p:nvPr/>
        </p:nvCxnSpPr>
        <p:spPr>
          <a:xfrm flipV="1">
            <a:off x="3222718" y="1038692"/>
            <a:ext cx="1518866" cy="788066"/>
          </a:xfrm>
          <a:prstGeom prst="straightConnector1">
            <a:avLst/>
          </a:prstGeom>
          <a:ln w="15875">
            <a:solidFill>
              <a:schemeClr val="accent6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1249DA5-5826-4A14-99C7-0C2BE98E0FF8}"/>
              </a:ext>
            </a:extLst>
          </p:cNvPr>
          <p:cNvCxnSpPr>
            <a:cxnSpLocks/>
          </p:cNvCxnSpPr>
          <p:nvPr/>
        </p:nvCxnSpPr>
        <p:spPr>
          <a:xfrm>
            <a:off x="3814759" y="2427044"/>
            <a:ext cx="896420" cy="728646"/>
          </a:xfrm>
          <a:prstGeom prst="straightConnector1">
            <a:avLst/>
          </a:prstGeom>
          <a:ln w="15875">
            <a:solidFill>
              <a:schemeClr val="accent6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51717A5-8BB2-4F78-826F-AD9D81F1DAB8}"/>
              </a:ext>
            </a:extLst>
          </p:cNvPr>
          <p:cNvSpPr/>
          <p:nvPr/>
        </p:nvSpPr>
        <p:spPr>
          <a:xfrm>
            <a:off x="2662352" y="2150306"/>
            <a:ext cx="1202180" cy="27673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DC1FAA8-A71E-49F8-9A84-8BD3BE31E3AE}"/>
              </a:ext>
            </a:extLst>
          </p:cNvPr>
          <p:cNvCxnSpPr>
            <a:cxnSpLocks/>
          </p:cNvCxnSpPr>
          <p:nvPr/>
        </p:nvCxnSpPr>
        <p:spPr>
          <a:xfrm flipV="1">
            <a:off x="5739672" y="1826758"/>
            <a:ext cx="571536" cy="1468284"/>
          </a:xfrm>
          <a:prstGeom prst="straightConnector1">
            <a:avLst/>
          </a:prstGeom>
          <a:ln w="15875">
            <a:solidFill>
              <a:schemeClr val="accent6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5E81B0F-8618-473F-A2A4-2A9B96CD6E0A}"/>
              </a:ext>
            </a:extLst>
          </p:cNvPr>
          <p:cNvCxnSpPr>
            <a:cxnSpLocks/>
          </p:cNvCxnSpPr>
          <p:nvPr/>
        </p:nvCxnSpPr>
        <p:spPr>
          <a:xfrm>
            <a:off x="5821134" y="1416180"/>
            <a:ext cx="491483" cy="186412"/>
          </a:xfrm>
          <a:prstGeom prst="straightConnector1">
            <a:avLst/>
          </a:prstGeom>
          <a:ln w="15875">
            <a:solidFill>
              <a:schemeClr val="accent6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7BE1D5A-9547-4B8A-934D-6AAC9C99B008}"/>
              </a:ext>
            </a:extLst>
          </p:cNvPr>
          <p:cNvCxnSpPr>
            <a:cxnSpLocks/>
            <a:stCxn id="33" idx="2"/>
            <a:endCxn id="11" idx="0"/>
          </p:cNvCxnSpPr>
          <p:nvPr/>
        </p:nvCxnSpPr>
        <p:spPr>
          <a:xfrm flipH="1">
            <a:off x="7060548" y="2868793"/>
            <a:ext cx="412820" cy="1520327"/>
          </a:xfrm>
          <a:prstGeom prst="straightConnector1">
            <a:avLst/>
          </a:prstGeom>
          <a:ln w="15875">
            <a:solidFill>
              <a:schemeClr val="accent6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FFA370E-FA66-470C-8FBA-80274F71C858}"/>
              </a:ext>
            </a:extLst>
          </p:cNvPr>
          <p:cNvSpPr/>
          <p:nvPr/>
        </p:nvSpPr>
        <p:spPr>
          <a:xfrm>
            <a:off x="7333337" y="2658245"/>
            <a:ext cx="280061" cy="210548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1C58F355-074E-4D15-9B3E-E3FD41F856C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7" b="15526"/>
          <a:stretch/>
        </p:blipFill>
        <p:spPr>
          <a:xfrm>
            <a:off x="10122867" y="4051153"/>
            <a:ext cx="1459442" cy="2677615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DF83B67-EC92-4F21-A5D3-D1CE409903FC}"/>
              </a:ext>
            </a:extLst>
          </p:cNvPr>
          <p:cNvCxnSpPr>
            <a:cxnSpLocks/>
          </p:cNvCxnSpPr>
          <p:nvPr/>
        </p:nvCxnSpPr>
        <p:spPr>
          <a:xfrm>
            <a:off x="10825834" y="3453505"/>
            <a:ext cx="23876" cy="825538"/>
          </a:xfrm>
          <a:prstGeom prst="straightConnector1">
            <a:avLst/>
          </a:prstGeom>
          <a:ln w="15875">
            <a:solidFill>
              <a:schemeClr val="accent6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A5D7D3F-27E2-423B-A78B-22E036C511D7}"/>
              </a:ext>
            </a:extLst>
          </p:cNvPr>
          <p:cNvSpPr txBox="1"/>
          <p:nvPr/>
        </p:nvSpPr>
        <p:spPr>
          <a:xfrm>
            <a:off x="2336670" y="5259220"/>
            <a:ext cx="19672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내가 원하는 메뉴를 나열할 수 있음</a:t>
            </a:r>
            <a:endParaRPr lang="en-US" altLang="ko-KR" sz="140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ctr">
              <a:buAutoNum type="arabicParenR"/>
            </a:pPr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추천메뉴에서 삽입 </a:t>
            </a:r>
            <a:endParaRPr lang="en-US" altLang="ko-KR" sz="140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ctr">
              <a:buAutoNum type="arabicParenR"/>
            </a:pPr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직접 입력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CA0F35-90E8-437F-98D8-692822D85BA7}"/>
              </a:ext>
            </a:extLst>
          </p:cNvPr>
          <p:cNvSpPr txBox="1"/>
          <p:nvPr/>
        </p:nvSpPr>
        <p:spPr>
          <a:xfrm>
            <a:off x="3400600" y="127213"/>
            <a:ext cx="16249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추천메뉴에서 </a:t>
            </a:r>
            <a:endParaRPr lang="en-US" altLang="ko-KR" sz="140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원하는 메뉴 클릭</a:t>
            </a:r>
            <a:r>
              <a:rPr lang="en-US" altLang="ko-KR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메뉴에 삽입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4A563C-2DA6-463D-B122-BF9C16D8A090}"/>
              </a:ext>
            </a:extLst>
          </p:cNvPr>
          <p:cNvSpPr txBox="1"/>
          <p:nvPr/>
        </p:nvSpPr>
        <p:spPr>
          <a:xfrm>
            <a:off x="4510177" y="5072488"/>
            <a:ext cx="1624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직접 입력하여 </a:t>
            </a:r>
            <a:endParaRPr lang="en-US" altLang="ko-KR" sz="140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메뉴에 삽입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B45BB6-6C66-4F5A-816B-33CE1C0CF03C}"/>
              </a:ext>
            </a:extLst>
          </p:cNvPr>
          <p:cNvSpPr txBox="1"/>
          <p:nvPr/>
        </p:nvSpPr>
        <p:spPr>
          <a:xfrm>
            <a:off x="6180790" y="3044180"/>
            <a:ext cx="18080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Clear</a:t>
            </a:r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눌러</a:t>
            </a:r>
            <a:endParaRPr lang="en-US" altLang="ko-KR" sz="140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메뉴 모두 초기화</a:t>
            </a:r>
            <a:endParaRPr lang="en-US" altLang="ko-KR" sz="140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</a:t>
            </a:r>
          </a:p>
          <a:p>
            <a:pPr algn="ctr"/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하나씩 휴지통을 눌러 삭제 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542CE60-95D4-4582-93EC-4B71E704DB77}"/>
              </a:ext>
            </a:extLst>
          </p:cNvPr>
          <p:cNvSpPr/>
          <p:nvPr/>
        </p:nvSpPr>
        <p:spPr>
          <a:xfrm>
            <a:off x="6984558" y="4797101"/>
            <a:ext cx="515414" cy="199779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 descr="테이블이(가) 표시된 사진&#10;&#10;자동 생성된 설명">
            <a:extLst>
              <a:ext uri="{FF2B5EF4-FFF2-40B4-BE49-F238E27FC236}">
                <a16:creationId xmlns:a16="http://schemas.microsoft.com/office/drawing/2014/main" id="{37BAC440-86FB-41FC-8370-A13A181EC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459" y="1198144"/>
            <a:ext cx="1534531" cy="3748472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97FF41C-3969-4E93-BF8C-0582F8E8171B}"/>
              </a:ext>
            </a:extLst>
          </p:cNvPr>
          <p:cNvCxnSpPr>
            <a:cxnSpLocks/>
          </p:cNvCxnSpPr>
          <p:nvPr/>
        </p:nvCxnSpPr>
        <p:spPr>
          <a:xfrm flipV="1">
            <a:off x="7452600" y="3295041"/>
            <a:ext cx="655063" cy="1502060"/>
          </a:xfrm>
          <a:prstGeom prst="straightConnector1">
            <a:avLst/>
          </a:prstGeom>
          <a:ln w="15875">
            <a:solidFill>
              <a:schemeClr val="accent6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8196785-088E-4ED4-A4D1-222A413DFCA7}"/>
              </a:ext>
            </a:extLst>
          </p:cNvPr>
          <p:cNvCxnSpPr>
            <a:cxnSpLocks/>
          </p:cNvCxnSpPr>
          <p:nvPr/>
        </p:nvCxnSpPr>
        <p:spPr>
          <a:xfrm flipV="1">
            <a:off x="9245600" y="1943594"/>
            <a:ext cx="985520" cy="2216031"/>
          </a:xfrm>
          <a:prstGeom prst="straightConnector1">
            <a:avLst/>
          </a:prstGeom>
          <a:ln w="15875">
            <a:solidFill>
              <a:schemeClr val="accent6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A7B411D2-FA79-4E0D-9F28-9189E0379594}"/>
              </a:ext>
            </a:extLst>
          </p:cNvPr>
          <p:cNvSpPr/>
          <p:nvPr/>
        </p:nvSpPr>
        <p:spPr>
          <a:xfrm>
            <a:off x="8365419" y="4066053"/>
            <a:ext cx="948933" cy="323067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C9F272-2FF3-4365-A26A-62C9D3045422}"/>
              </a:ext>
            </a:extLst>
          </p:cNvPr>
          <p:cNvSpPr txBox="1"/>
          <p:nvPr/>
        </p:nvSpPr>
        <p:spPr>
          <a:xfrm>
            <a:off x="7930278" y="5043776"/>
            <a:ext cx="1808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이전메뉴를 선택해</a:t>
            </a:r>
            <a:endParaRPr lang="en-US" altLang="ko-KR" sz="140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전에 저장한 메뉴 </a:t>
            </a:r>
            <a:endParaRPr lang="en-US" altLang="ko-KR" sz="140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>
                <a:solidFill>
                  <a:srgbClr val="7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다시 불러옴</a:t>
            </a:r>
            <a:endParaRPr lang="en-US" altLang="ko-KR" sz="1400">
              <a:solidFill>
                <a:srgbClr val="7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900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74DE0B-A6FE-447E-B2C2-30A7C9B4C772}"/>
              </a:ext>
            </a:extLst>
          </p:cNvPr>
          <p:cNvSpPr txBox="1"/>
          <p:nvPr/>
        </p:nvSpPr>
        <p:spPr>
          <a:xfrm>
            <a:off x="314325" y="123826"/>
            <a:ext cx="5923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데모영상 </a:t>
            </a:r>
            <a:endParaRPr lang="en-US" altLang="ko-KR" sz="2800">
              <a:solidFill>
                <a:srgbClr val="A0040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en-US" altLang="ko-KR" sz="280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</a:t>
            </a:r>
            <a:r>
              <a:rPr lang="ko-KR" altLang="en-US" sz="280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따로 파일로도 제출했습니다</a:t>
            </a:r>
            <a:r>
              <a:rPr lang="en-US" altLang="ko-KR" sz="280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</a:t>
            </a:r>
            <a:endParaRPr lang="en-US" altLang="ko-KR" sz="2800" dirty="0">
              <a:solidFill>
                <a:srgbClr val="A0040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3" name="KakaoTalk_20211218_201740416">
            <a:hlinkClick r:id="" action="ppaction://media"/>
            <a:extLst>
              <a:ext uri="{FF2B5EF4-FFF2-40B4-BE49-F238E27FC236}">
                <a16:creationId xmlns:a16="http://schemas.microsoft.com/office/drawing/2014/main" id="{FBA47059-F622-4016-B802-6BAF7DEED7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80280" y="123826"/>
            <a:ext cx="2631440" cy="643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B4F36B1-4DE9-44A5-98A5-0B92C64BC618}"/>
              </a:ext>
            </a:extLst>
          </p:cNvPr>
          <p:cNvSpPr/>
          <p:nvPr/>
        </p:nvSpPr>
        <p:spPr>
          <a:xfrm>
            <a:off x="5920888" y="850388"/>
            <a:ext cx="5862541" cy="5789294"/>
          </a:xfrm>
          <a:prstGeom prst="roundRect">
            <a:avLst>
              <a:gd name="adj" fmla="val 6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0D3313C-11F2-43D3-AFB1-206CF9586C7D}"/>
              </a:ext>
            </a:extLst>
          </p:cNvPr>
          <p:cNvSpPr/>
          <p:nvPr/>
        </p:nvSpPr>
        <p:spPr>
          <a:xfrm>
            <a:off x="408571" y="863600"/>
            <a:ext cx="5380973" cy="5789294"/>
          </a:xfrm>
          <a:prstGeom prst="roundRect">
            <a:avLst>
              <a:gd name="adj" fmla="val 6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15B3A-60BA-41AC-A96D-3EC2E644E4B5}"/>
              </a:ext>
            </a:extLst>
          </p:cNvPr>
          <p:cNvSpPr txBox="1"/>
          <p:nvPr/>
        </p:nvSpPr>
        <p:spPr>
          <a:xfrm>
            <a:off x="314325" y="123826"/>
            <a:ext cx="3907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보완한 계획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</a:t>
            </a:r>
            <a:r>
              <a:rPr lang="ko-KR" altLang="en-US" sz="2800">
                <a:solidFill>
                  <a:schemeClr val="bg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발표했던 계획</a:t>
            </a:r>
            <a:r>
              <a:rPr lang="en-US" altLang="ko-KR" sz="2800">
                <a:solidFill>
                  <a:schemeClr val="bg1">
                    <a:lumMod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A380919-1DD5-4806-B2C3-130B0ACCC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37" y="1379057"/>
            <a:ext cx="2299944" cy="4731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9B8A9-B2BF-45AD-83C1-A4413EBED299}"/>
              </a:ext>
            </a:extLst>
          </p:cNvPr>
          <p:cNvSpPr txBox="1"/>
          <p:nvPr/>
        </p:nvSpPr>
        <p:spPr>
          <a:xfrm>
            <a:off x="3493692" y="3006592"/>
            <a:ext cx="20833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&lt;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다시 골라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&gt;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버튼을 누를 때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한번 나왔던 메뉴는 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중복해서 나오지 않도록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!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921BFAF-D1DC-4039-8F6C-CAA0303C0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266" y="1379057"/>
            <a:ext cx="2367360" cy="48706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7260A47-13F1-4625-AC6F-448BF5E48B70}"/>
              </a:ext>
            </a:extLst>
          </p:cNvPr>
          <p:cNvSpPr/>
          <p:nvPr/>
        </p:nvSpPr>
        <p:spPr>
          <a:xfrm>
            <a:off x="6901230" y="2802314"/>
            <a:ext cx="1108191" cy="5536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FA2CB-C81D-4B59-B0DF-C3278C881009}"/>
              </a:ext>
            </a:extLst>
          </p:cNvPr>
          <p:cNvSpPr txBox="1"/>
          <p:nvPr/>
        </p:nvSpPr>
        <p:spPr>
          <a:xfrm>
            <a:off x="7129709" y="2894452"/>
            <a:ext cx="119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Null?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D7C22-7F6D-4074-9C13-3BF0AAD0E610}"/>
              </a:ext>
            </a:extLst>
          </p:cNvPr>
          <p:cNvSpPr txBox="1"/>
          <p:nvPr/>
        </p:nvSpPr>
        <p:spPr>
          <a:xfrm>
            <a:off x="9228061" y="2974188"/>
            <a:ext cx="190230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user_menu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에 남은 원소가 없을 때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예외처리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!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938435-6EE9-493B-AEE7-1B4E924E9761}"/>
              </a:ext>
            </a:extLst>
          </p:cNvPr>
          <p:cNvSpPr txBox="1"/>
          <p:nvPr/>
        </p:nvSpPr>
        <p:spPr>
          <a:xfrm>
            <a:off x="539915" y="1117447"/>
            <a:ext cx="3343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en-US" altLang="ko-KR" sz="2800" dirty="0">
              <a:solidFill>
                <a:srgbClr val="A0040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794AC-C355-4F34-8D2E-69CAD6E151BC}"/>
              </a:ext>
            </a:extLst>
          </p:cNvPr>
          <p:cNvSpPr txBox="1"/>
          <p:nvPr/>
        </p:nvSpPr>
        <p:spPr>
          <a:xfrm>
            <a:off x="6060565" y="928034"/>
            <a:ext cx="3343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2650F2-F10B-4594-8D90-CD2F26B28D01}"/>
              </a:ext>
            </a:extLst>
          </p:cNvPr>
          <p:cNvSpPr txBox="1"/>
          <p:nvPr/>
        </p:nvSpPr>
        <p:spPr>
          <a:xfrm>
            <a:off x="3361581" y="3668867"/>
            <a:ext cx="3907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-&gt; </a:t>
            </a:r>
            <a:r>
              <a:rPr lang="ko-KR" altLang="en-US" sz="20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수정했습니다</a:t>
            </a:r>
            <a:r>
              <a:rPr lang="en-US" altLang="ko-KR" sz="20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!</a:t>
            </a:r>
          </a:p>
          <a:p>
            <a:r>
              <a:rPr lang="en-US" altLang="ko-KR" sz="20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     (12</a:t>
            </a:r>
            <a:r>
              <a:rPr lang="ko-KR" altLang="en-US" sz="20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월 </a:t>
            </a:r>
            <a:r>
              <a:rPr lang="en-US" altLang="ko-KR" sz="20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18</a:t>
            </a:r>
            <a:r>
              <a:rPr lang="ko-KR" altLang="en-US" sz="20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일 기준</a:t>
            </a:r>
            <a:r>
              <a:rPr lang="en-US" altLang="ko-KR" sz="20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355EEF-0E0A-4716-9705-DDFF7ED08E18}"/>
              </a:ext>
            </a:extLst>
          </p:cNvPr>
          <p:cNvSpPr txBox="1"/>
          <p:nvPr/>
        </p:nvSpPr>
        <p:spPr>
          <a:xfrm>
            <a:off x="8929327" y="3579644"/>
            <a:ext cx="39075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-&gt; </a:t>
            </a:r>
            <a:r>
              <a:rPr lang="ko-KR" altLang="en-US" sz="20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수정했습니다</a:t>
            </a:r>
            <a:r>
              <a:rPr lang="en-US" altLang="ko-KR" sz="20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!</a:t>
            </a:r>
          </a:p>
          <a:p>
            <a:r>
              <a:rPr lang="en-US" altLang="ko-KR" sz="20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     (12</a:t>
            </a:r>
            <a:r>
              <a:rPr lang="ko-KR" altLang="en-US" sz="20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월 </a:t>
            </a:r>
            <a:r>
              <a:rPr lang="en-US" altLang="ko-KR" sz="20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18</a:t>
            </a:r>
            <a:r>
              <a:rPr lang="ko-KR" altLang="en-US" sz="20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일 기준</a:t>
            </a:r>
            <a:r>
              <a:rPr lang="en-US" altLang="ko-KR" sz="20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</a:t>
            </a:r>
          </a:p>
          <a:p>
            <a:endParaRPr lang="en-US" altLang="ko-KR" sz="140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ko-KR" altLang="en-US" sz="14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예외처리는 자꾸 오류가 나서</a:t>
            </a:r>
            <a:endParaRPr lang="en-US" altLang="ko-KR" sz="140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ko-KR" altLang="en-US" sz="14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경고창을 띄우는 방식으로 대처했습니다</a:t>
            </a:r>
            <a:r>
              <a:rPr lang="en-US" altLang="ko-KR" sz="140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en-US" altLang="ko-KR" sz="14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688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415B3A-60BA-41AC-A96D-3EC2E644E4B5}"/>
              </a:ext>
            </a:extLst>
          </p:cNvPr>
          <p:cNvSpPr txBox="1"/>
          <p:nvPr/>
        </p:nvSpPr>
        <p:spPr>
          <a:xfrm>
            <a:off x="255768" y="102553"/>
            <a:ext cx="5019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추가한 사항 </a:t>
            </a:r>
            <a:r>
              <a:rPr lang="en-US" altLang="ko-KR" sz="280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</a:t>
            </a:r>
            <a:r>
              <a:rPr lang="ko-KR" altLang="en-US" sz="280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발표 이후에 추가</a:t>
            </a:r>
            <a:r>
              <a:rPr lang="en-US" altLang="ko-KR" sz="280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</a:t>
            </a:r>
            <a:endParaRPr lang="en-US" altLang="ko-KR" sz="2800" dirty="0">
              <a:solidFill>
                <a:srgbClr val="A0040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260A47-13F1-4625-AC6F-448BF5E48B70}"/>
              </a:ext>
            </a:extLst>
          </p:cNvPr>
          <p:cNvSpPr/>
          <p:nvPr/>
        </p:nvSpPr>
        <p:spPr>
          <a:xfrm>
            <a:off x="8150595" y="2781856"/>
            <a:ext cx="1108191" cy="5536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1D18F31-DB91-4240-B788-C4EE786613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4" b="14104"/>
          <a:stretch/>
        </p:blipFill>
        <p:spPr>
          <a:xfrm>
            <a:off x="6316765" y="205276"/>
            <a:ext cx="1983454" cy="38688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A3F48E6-DEC8-4699-B237-0113A26418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3" b="47732"/>
          <a:stretch/>
        </p:blipFill>
        <p:spPr>
          <a:xfrm>
            <a:off x="1837293" y="2219960"/>
            <a:ext cx="2807494" cy="32105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777E236-223D-4333-A85D-FA07AAB0323E}"/>
              </a:ext>
            </a:extLst>
          </p:cNvPr>
          <p:cNvSpPr/>
          <p:nvPr/>
        </p:nvSpPr>
        <p:spPr>
          <a:xfrm>
            <a:off x="2146998" y="2838302"/>
            <a:ext cx="840042" cy="528115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9AD62E-E656-4141-AC2D-21B3E8DC79C3}"/>
              </a:ext>
            </a:extLst>
          </p:cNvPr>
          <p:cNvSpPr txBox="1"/>
          <p:nvPr/>
        </p:nvSpPr>
        <p:spPr>
          <a:xfrm>
            <a:off x="8530112" y="844679"/>
            <a:ext cx="2232755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추천메뉴를 통해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에 저장되어 있는 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메뉴들을 보여주고 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해당 메뉴를 클릭하여 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쉽게 내 리스트에 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추가할 수 있게 함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A8E2F49-3ECC-4C65-94BC-6BA4CB2E5869}"/>
              </a:ext>
            </a:extLst>
          </p:cNvPr>
          <p:cNvSpPr/>
          <p:nvPr/>
        </p:nvSpPr>
        <p:spPr>
          <a:xfrm>
            <a:off x="3083337" y="2800173"/>
            <a:ext cx="840042" cy="528115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25732CF-5BF9-45BD-83E1-266841B553ED}"/>
              </a:ext>
            </a:extLst>
          </p:cNvPr>
          <p:cNvSpPr/>
          <p:nvPr/>
        </p:nvSpPr>
        <p:spPr>
          <a:xfrm>
            <a:off x="3993794" y="2800173"/>
            <a:ext cx="578206" cy="535291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테이블이(가) 표시된 사진&#10;&#10;자동 생성된 설명">
            <a:extLst>
              <a:ext uri="{FF2B5EF4-FFF2-40B4-BE49-F238E27FC236}">
                <a16:creationId xmlns:a16="http://schemas.microsoft.com/office/drawing/2014/main" id="{9CA8AC83-A35E-415C-A682-DBB21590C1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3" b="15569"/>
          <a:stretch/>
        </p:blipFill>
        <p:spPr>
          <a:xfrm>
            <a:off x="5169423" y="2768053"/>
            <a:ext cx="2025366" cy="38846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E94DC37-C0F0-4ED6-99E0-7DE3F2B0B4CB}"/>
              </a:ext>
            </a:extLst>
          </p:cNvPr>
          <p:cNvCxnSpPr>
            <a:cxnSpLocks/>
          </p:cNvCxnSpPr>
          <p:nvPr/>
        </p:nvCxnSpPr>
        <p:spPr>
          <a:xfrm flipV="1">
            <a:off x="2987040" y="647046"/>
            <a:ext cx="3329725" cy="2191256"/>
          </a:xfrm>
          <a:prstGeom prst="straightConnector1">
            <a:avLst/>
          </a:prstGeom>
          <a:ln w="15875">
            <a:solidFill>
              <a:schemeClr val="accent6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9CC1DC5-BC41-4224-901D-BBDEA1B9486C}"/>
              </a:ext>
            </a:extLst>
          </p:cNvPr>
          <p:cNvCxnSpPr>
            <a:cxnSpLocks/>
          </p:cNvCxnSpPr>
          <p:nvPr/>
        </p:nvCxnSpPr>
        <p:spPr>
          <a:xfrm>
            <a:off x="3896185" y="3247670"/>
            <a:ext cx="1379258" cy="851138"/>
          </a:xfrm>
          <a:prstGeom prst="straightConnector1">
            <a:avLst/>
          </a:prstGeom>
          <a:ln w="15875">
            <a:solidFill>
              <a:schemeClr val="accent6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9162CDF-CBAD-4334-95B2-539DF8AC2C63}"/>
              </a:ext>
            </a:extLst>
          </p:cNvPr>
          <p:cNvSpPr txBox="1"/>
          <p:nvPr/>
        </p:nvSpPr>
        <p:spPr>
          <a:xfrm>
            <a:off x="7477760" y="4549510"/>
            <a:ext cx="2232755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이전메뉴 를 통해 예전에 작성했던 내 리스트를 저장하거나 불러올 수 있음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52943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정육면체 26">
            <a:extLst>
              <a:ext uri="{FF2B5EF4-FFF2-40B4-BE49-F238E27FC236}">
                <a16:creationId xmlns:a16="http://schemas.microsoft.com/office/drawing/2014/main" id="{A48287C4-D2E0-4B1A-8D0F-381C432C3839}"/>
              </a:ext>
            </a:extLst>
          </p:cNvPr>
          <p:cNvSpPr/>
          <p:nvPr/>
        </p:nvSpPr>
        <p:spPr>
          <a:xfrm>
            <a:off x="2493657" y="3930520"/>
            <a:ext cx="675779" cy="702848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5D992-7A57-4F96-B63D-715434A237DA}"/>
              </a:ext>
            </a:extLst>
          </p:cNvPr>
          <p:cNvSpPr txBox="1"/>
          <p:nvPr/>
        </p:nvSpPr>
        <p:spPr>
          <a:xfrm>
            <a:off x="115944" y="53806"/>
            <a:ext cx="578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특징점 </a:t>
            </a:r>
            <a:r>
              <a:rPr lang="en-US" altLang="ko-KR" sz="280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#1 – </a:t>
            </a:r>
            <a:r>
              <a:rPr lang="ko-KR" altLang="en-US" sz="280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필터링 알고리즘</a:t>
            </a:r>
            <a:endParaRPr lang="ko-KR" altLang="en-US" sz="2800" dirty="0">
              <a:solidFill>
                <a:srgbClr val="A0040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666610-9102-4ED9-A927-AB832C7ED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934677"/>
            <a:ext cx="4081741" cy="18355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EECA8A4-DA67-4039-BD2F-5F732F83C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601" y="1554543"/>
            <a:ext cx="1304925" cy="204586"/>
          </a:xfrm>
          <a:prstGeom prst="rect">
            <a:avLst/>
          </a:prstGeom>
        </p:spPr>
      </p:pic>
      <p:sp>
        <p:nvSpPr>
          <p:cNvPr id="17" name="정육면체 16">
            <a:extLst>
              <a:ext uri="{FF2B5EF4-FFF2-40B4-BE49-F238E27FC236}">
                <a16:creationId xmlns:a16="http://schemas.microsoft.com/office/drawing/2014/main" id="{1DD4E451-DCF0-4FC9-BFB2-349B75C71069}"/>
              </a:ext>
            </a:extLst>
          </p:cNvPr>
          <p:cNvSpPr/>
          <p:nvPr/>
        </p:nvSpPr>
        <p:spPr>
          <a:xfrm>
            <a:off x="919654" y="3421375"/>
            <a:ext cx="702848" cy="702848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5269DCE7-C53B-4925-A2CF-639494116C88}"/>
              </a:ext>
            </a:extLst>
          </p:cNvPr>
          <p:cNvSpPr/>
          <p:nvPr/>
        </p:nvSpPr>
        <p:spPr>
          <a:xfrm>
            <a:off x="1453457" y="3420538"/>
            <a:ext cx="702848" cy="702848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21" name="정육면체 20">
            <a:extLst>
              <a:ext uri="{FF2B5EF4-FFF2-40B4-BE49-F238E27FC236}">
                <a16:creationId xmlns:a16="http://schemas.microsoft.com/office/drawing/2014/main" id="{76EAED49-59BB-456E-921A-55C98CEDDB02}"/>
              </a:ext>
            </a:extLst>
          </p:cNvPr>
          <p:cNvSpPr/>
          <p:nvPr/>
        </p:nvSpPr>
        <p:spPr>
          <a:xfrm>
            <a:off x="1965418" y="3415325"/>
            <a:ext cx="702848" cy="702848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86BC2233-0A89-44F5-AAB4-846D13F0F998}"/>
              </a:ext>
            </a:extLst>
          </p:cNvPr>
          <p:cNvSpPr/>
          <p:nvPr/>
        </p:nvSpPr>
        <p:spPr>
          <a:xfrm>
            <a:off x="2484076" y="3424644"/>
            <a:ext cx="702848" cy="702848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23" name="정육면체 22">
            <a:extLst>
              <a:ext uri="{FF2B5EF4-FFF2-40B4-BE49-F238E27FC236}">
                <a16:creationId xmlns:a16="http://schemas.microsoft.com/office/drawing/2014/main" id="{36742E89-3144-41EE-9F21-C9E53F0243A3}"/>
              </a:ext>
            </a:extLst>
          </p:cNvPr>
          <p:cNvSpPr/>
          <p:nvPr/>
        </p:nvSpPr>
        <p:spPr>
          <a:xfrm>
            <a:off x="3005193" y="3424644"/>
            <a:ext cx="702848" cy="702848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2681EA5-CFD1-4B71-AC94-BB39722D6E9B}"/>
              </a:ext>
            </a:extLst>
          </p:cNvPr>
          <p:cNvSpPr/>
          <p:nvPr/>
        </p:nvSpPr>
        <p:spPr>
          <a:xfrm>
            <a:off x="2266636" y="5720485"/>
            <a:ext cx="114300" cy="114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155F1C5-9810-4B24-A4C6-8170DDCEC95F}"/>
              </a:ext>
            </a:extLst>
          </p:cNvPr>
          <p:cNvSpPr/>
          <p:nvPr/>
        </p:nvSpPr>
        <p:spPr>
          <a:xfrm>
            <a:off x="2266636" y="5945571"/>
            <a:ext cx="114300" cy="114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EE4809-6E10-43CC-962A-C081B0FFE60C}"/>
              </a:ext>
            </a:extLst>
          </p:cNvPr>
          <p:cNvSpPr txBox="1"/>
          <p:nvPr/>
        </p:nvSpPr>
        <p:spPr>
          <a:xfrm>
            <a:off x="970807" y="3057761"/>
            <a:ext cx="78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name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880D03-09B4-47CB-ACEC-43BE1E5767DC}"/>
              </a:ext>
            </a:extLst>
          </p:cNvPr>
          <p:cNvSpPr txBox="1"/>
          <p:nvPr/>
        </p:nvSpPr>
        <p:spPr>
          <a:xfrm>
            <a:off x="1620385" y="3097055"/>
            <a:ext cx="78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D24D35-F6BE-41E0-B300-71519C7AA2E2}"/>
              </a:ext>
            </a:extLst>
          </p:cNvPr>
          <p:cNvSpPr txBox="1"/>
          <p:nvPr/>
        </p:nvSpPr>
        <p:spPr>
          <a:xfrm>
            <a:off x="2054261" y="3088261"/>
            <a:ext cx="78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알러지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763AEA-CAD3-4B36-A005-3E0BF3FC22B1}"/>
              </a:ext>
            </a:extLst>
          </p:cNvPr>
          <p:cNvSpPr txBox="1"/>
          <p:nvPr/>
        </p:nvSpPr>
        <p:spPr>
          <a:xfrm>
            <a:off x="2696564" y="3106374"/>
            <a:ext cx="78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특징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554B25-6F83-4296-9E72-23FE1417405B}"/>
              </a:ext>
            </a:extLst>
          </p:cNvPr>
          <p:cNvSpPr txBox="1"/>
          <p:nvPr/>
        </p:nvSpPr>
        <p:spPr>
          <a:xfrm>
            <a:off x="3245554" y="3097055"/>
            <a:ext cx="78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육류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F28F843-E5DF-4DAC-B6DB-0C59915B2596}"/>
              </a:ext>
            </a:extLst>
          </p:cNvPr>
          <p:cNvSpPr txBox="1"/>
          <p:nvPr/>
        </p:nvSpPr>
        <p:spPr>
          <a:xfrm>
            <a:off x="913326" y="3606041"/>
            <a:ext cx="608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김치찌개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837DD75-B3D5-4E83-876B-540EADFCA109}"/>
              </a:ext>
            </a:extLst>
          </p:cNvPr>
          <p:cNvSpPr txBox="1"/>
          <p:nvPr/>
        </p:nvSpPr>
        <p:spPr>
          <a:xfrm>
            <a:off x="1460783" y="3645894"/>
            <a:ext cx="608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한식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1D8DBB0-2FC0-4DBA-B656-247585892390}"/>
              </a:ext>
            </a:extLst>
          </p:cNvPr>
          <p:cNvSpPr txBox="1"/>
          <p:nvPr/>
        </p:nvSpPr>
        <p:spPr>
          <a:xfrm>
            <a:off x="1982395" y="3668280"/>
            <a:ext cx="608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null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2C7888-98B9-41D3-B5B9-F9E63DEEA6D6}"/>
              </a:ext>
            </a:extLst>
          </p:cNvPr>
          <p:cNvSpPr txBox="1"/>
          <p:nvPr/>
        </p:nvSpPr>
        <p:spPr>
          <a:xfrm>
            <a:off x="2520419" y="3703183"/>
            <a:ext cx="608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매움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85FBDC-2F2B-4066-BB38-633BC684C04F}"/>
              </a:ext>
            </a:extLst>
          </p:cNvPr>
          <p:cNvSpPr txBox="1"/>
          <p:nvPr/>
        </p:nvSpPr>
        <p:spPr>
          <a:xfrm>
            <a:off x="2448503" y="4190502"/>
            <a:ext cx="608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뜨거움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A607CA-D42B-49D5-864C-7CCF32DD1534}"/>
              </a:ext>
            </a:extLst>
          </p:cNvPr>
          <p:cNvSpPr txBox="1"/>
          <p:nvPr/>
        </p:nvSpPr>
        <p:spPr>
          <a:xfrm>
            <a:off x="3099740" y="3684135"/>
            <a:ext cx="608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소</a:t>
            </a:r>
          </a:p>
        </p:txBody>
      </p:sp>
      <p:sp>
        <p:nvSpPr>
          <p:cNvPr id="56" name="정육면체 55">
            <a:extLst>
              <a:ext uri="{FF2B5EF4-FFF2-40B4-BE49-F238E27FC236}">
                <a16:creationId xmlns:a16="http://schemas.microsoft.com/office/drawing/2014/main" id="{E3AAD096-D9C9-43A6-B337-9400AC92DF2F}"/>
              </a:ext>
            </a:extLst>
          </p:cNvPr>
          <p:cNvSpPr/>
          <p:nvPr/>
        </p:nvSpPr>
        <p:spPr>
          <a:xfrm>
            <a:off x="852979" y="4789597"/>
            <a:ext cx="702848" cy="702848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57" name="정육면체 56">
            <a:extLst>
              <a:ext uri="{FF2B5EF4-FFF2-40B4-BE49-F238E27FC236}">
                <a16:creationId xmlns:a16="http://schemas.microsoft.com/office/drawing/2014/main" id="{F75F8D17-8B1D-4A62-9F0F-944CA5E5382B}"/>
              </a:ext>
            </a:extLst>
          </p:cNvPr>
          <p:cNvSpPr/>
          <p:nvPr/>
        </p:nvSpPr>
        <p:spPr>
          <a:xfrm>
            <a:off x="1382953" y="4789597"/>
            <a:ext cx="702848" cy="702848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5F402A43-71DD-4289-A123-668D4A3E0565}"/>
              </a:ext>
            </a:extLst>
          </p:cNvPr>
          <p:cNvSpPr/>
          <p:nvPr/>
        </p:nvSpPr>
        <p:spPr>
          <a:xfrm>
            <a:off x="1901552" y="4789597"/>
            <a:ext cx="702848" cy="702848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F0B4D3-B282-47EE-A03B-9DF335449AEB}"/>
              </a:ext>
            </a:extLst>
          </p:cNvPr>
          <p:cNvSpPr txBox="1"/>
          <p:nvPr/>
        </p:nvSpPr>
        <p:spPr>
          <a:xfrm>
            <a:off x="846651" y="5030860"/>
            <a:ext cx="608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김밥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080426-A720-4A93-B21C-90BB55C069CF}"/>
              </a:ext>
            </a:extLst>
          </p:cNvPr>
          <p:cNvSpPr txBox="1"/>
          <p:nvPr/>
        </p:nvSpPr>
        <p:spPr>
          <a:xfrm>
            <a:off x="1390279" y="5014953"/>
            <a:ext cx="608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한식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5754C51-25B6-4472-A600-A5D0467C6888}"/>
              </a:ext>
            </a:extLst>
          </p:cNvPr>
          <p:cNvSpPr txBox="1"/>
          <p:nvPr/>
        </p:nvSpPr>
        <p:spPr>
          <a:xfrm>
            <a:off x="1900710" y="5014953"/>
            <a:ext cx="608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null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1000A12D-A2BF-4BAF-BC53-60575180540E}"/>
              </a:ext>
            </a:extLst>
          </p:cNvPr>
          <p:cNvSpPr/>
          <p:nvPr/>
        </p:nvSpPr>
        <p:spPr>
          <a:xfrm>
            <a:off x="6645866" y="3300679"/>
            <a:ext cx="503069" cy="523220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정육면체 67">
            <a:extLst>
              <a:ext uri="{FF2B5EF4-FFF2-40B4-BE49-F238E27FC236}">
                <a16:creationId xmlns:a16="http://schemas.microsoft.com/office/drawing/2014/main" id="{F7457D0F-8030-4275-A567-402276AE4782}"/>
              </a:ext>
            </a:extLst>
          </p:cNvPr>
          <p:cNvSpPr/>
          <p:nvPr/>
        </p:nvSpPr>
        <p:spPr>
          <a:xfrm>
            <a:off x="5502867" y="2905780"/>
            <a:ext cx="523220" cy="523220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정육면체 68">
            <a:extLst>
              <a:ext uri="{FF2B5EF4-FFF2-40B4-BE49-F238E27FC236}">
                <a16:creationId xmlns:a16="http://schemas.microsoft.com/office/drawing/2014/main" id="{CDEEC5C6-F0A7-4873-A385-F66FD0C8783B}"/>
              </a:ext>
            </a:extLst>
          </p:cNvPr>
          <p:cNvSpPr/>
          <p:nvPr/>
        </p:nvSpPr>
        <p:spPr>
          <a:xfrm>
            <a:off x="5883867" y="2905780"/>
            <a:ext cx="523220" cy="523220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정육면체 69">
            <a:extLst>
              <a:ext uri="{FF2B5EF4-FFF2-40B4-BE49-F238E27FC236}">
                <a16:creationId xmlns:a16="http://schemas.microsoft.com/office/drawing/2014/main" id="{1D68A887-7078-4442-BB60-860DE6F38417}"/>
              </a:ext>
            </a:extLst>
          </p:cNvPr>
          <p:cNvSpPr/>
          <p:nvPr/>
        </p:nvSpPr>
        <p:spPr>
          <a:xfrm>
            <a:off x="6264867" y="2905780"/>
            <a:ext cx="523220" cy="523220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1D428F38-75F6-4AF6-BEEF-A56EDAF9A9FE}"/>
              </a:ext>
            </a:extLst>
          </p:cNvPr>
          <p:cNvSpPr/>
          <p:nvPr/>
        </p:nvSpPr>
        <p:spPr>
          <a:xfrm>
            <a:off x="6645867" y="2905780"/>
            <a:ext cx="523220" cy="523220"/>
          </a:xfrm>
          <a:prstGeom prst="cube">
            <a:avLst/>
          </a:prstGeom>
          <a:solidFill>
            <a:srgbClr val="A0040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정육면체 71">
            <a:extLst>
              <a:ext uri="{FF2B5EF4-FFF2-40B4-BE49-F238E27FC236}">
                <a16:creationId xmlns:a16="http://schemas.microsoft.com/office/drawing/2014/main" id="{1335173E-7C8F-4459-A269-C84D3A8578A1}"/>
              </a:ext>
            </a:extLst>
          </p:cNvPr>
          <p:cNvSpPr/>
          <p:nvPr/>
        </p:nvSpPr>
        <p:spPr>
          <a:xfrm>
            <a:off x="7026867" y="2905780"/>
            <a:ext cx="523220" cy="523220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254F487-36E8-4E7A-9FF2-237E779B615B}"/>
              </a:ext>
            </a:extLst>
          </p:cNvPr>
          <p:cNvSpPr txBox="1"/>
          <p:nvPr/>
        </p:nvSpPr>
        <p:spPr>
          <a:xfrm>
            <a:off x="5519815" y="2674948"/>
            <a:ext cx="584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name</a:t>
            </a:r>
            <a:endParaRPr lang="ko-KR" altLang="en-US" sz="9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F4AF18C-DF33-4057-91E0-214EFC74E580}"/>
              </a:ext>
            </a:extLst>
          </p:cNvPr>
          <p:cNvSpPr txBox="1"/>
          <p:nvPr/>
        </p:nvSpPr>
        <p:spPr>
          <a:xfrm>
            <a:off x="5963451" y="2674948"/>
            <a:ext cx="584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국가</a:t>
            </a:r>
            <a:endParaRPr lang="ko-KR" altLang="en-US" sz="9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10724A0-70FD-419A-B542-937DBC2B54C7}"/>
              </a:ext>
            </a:extLst>
          </p:cNvPr>
          <p:cNvSpPr txBox="1"/>
          <p:nvPr/>
        </p:nvSpPr>
        <p:spPr>
          <a:xfrm>
            <a:off x="6323277" y="2674948"/>
            <a:ext cx="584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알러지</a:t>
            </a:r>
            <a:endParaRPr lang="ko-KR" altLang="en-US" sz="9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1DB333B-9E55-4FB5-8E8C-A32EE7188F6D}"/>
              </a:ext>
            </a:extLst>
          </p:cNvPr>
          <p:cNvSpPr txBox="1"/>
          <p:nvPr/>
        </p:nvSpPr>
        <p:spPr>
          <a:xfrm>
            <a:off x="6736249" y="2674948"/>
            <a:ext cx="584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특징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70B180-2E1B-4DB0-BC56-92656DDD6779}"/>
              </a:ext>
            </a:extLst>
          </p:cNvPr>
          <p:cNvSpPr txBox="1"/>
          <p:nvPr/>
        </p:nvSpPr>
        <p:spPr>
          <a:xfrm>
            <a:off x="7126739" y="2684384"/>
            <a:ext cx="584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육류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7AE73E6-6D44-449C-B639-70471D8B3FB8}"/>
              </a:ext>
            </a:extLst>
          </p:cNvPr>
          <p:cNvSpPr txBox="1"/>
          <p:nvPr/>
        </p:nvSpPr>
        <p:spPr>
          <a:xfrm>
            <a:off x="5496539" y="3090446"/>
            <a:ext cx="452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김치찌개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4B8980-18BE-4B2F-9E16-0DA887DB8E8A}"/>
              </a:ext>
            </a:extLst>
          </p:cNvPr>
          <p:cNvSpPr txBox="1"/>
          <p:nvPr/>
        </p:nvSpPr>
        <p:spPr>
          <a:xfrm>
            <a:off x="5891193" y="3131137"/>
            <a:ext cx="452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한식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34CAC38-5100-4CFB-9CC3-AB521079FECC}"/>
              </a:ext>
            </a:extLst>
          </p:cNvPr>
          <p:cNvSpPr txBox="1"/>
          <p:nvPr/>
        </p:nvSpPr>
        <p:spPr>
          <a:xfrm>
            <a:off x="6264025" y="3131137"/>
            <a:ext cx="452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null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2AB0F60-41FD-4779-B66E-20E7CA5EBB64}"/>
              </a:ext>
            </a:extLst>
          </p:cNvPr>
          <p:cNvSpPr txBox="1"/>
          <p:nvPr/>
        </p:nvSpPr>
        <p:spPr>
          <a:xfrm>
            <a:off x="6645826" y="3120803"/>
            <a:ext cx="452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매움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89AE6D4-9B56-4FF0-B9FE-80DE23DED46B}"/>
              </a:ext>
            </a:extLst>
          </p:cNvPr>
          <p:cNvSpPr txBox="1"/>
          <p:nvPr/>
        </p:nvSpPr>
        <p:spPr>
          <a:xfrm>
            <a:off x="6602614" y="3542030"/>
            <a:ext cx="4529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뜨거움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09D35B3-8C53-4694-8B30-E70CC87C77E0}"/>
              </a:ext>
            </a:extLst>
          </p:cNvPr>
          <p:cNvSpPr txBox="1"/>
          <p:nvPr/>
        </p:nvSpPr>
        <p:spPr>
          <a:xfrm>
            <a:off x="7077025" y="3120803"/>
            <a:ext cx="452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소</a:t>
            </a:r>
          </a:p>
        </p:txBody>
      </p:sp>
      <p:sp>
        <p:nvSpPr>
          <p:cNvPr id="84" name="정육면체 83">
            <a:extLst>
              <a:ext uri="{FF2B5EF4-FFF2-40B4-BE49-F238E27FC236}">
                <a16:creationId xmlns:a16="http://schemas.microsoft.com/office/drawing/2014/main" id="{BCEAF84A-7FAC-45DC-AC5F-AEDC1B59907B}"/>
              </a:ext>
            </a:extLst>
          </p:cNvPr>
          <p:cNvSpPr/>
          <p:nvPr/>
        </p:nvSpPr>
        <p:spPr>
          <a:xfrm>
            <a:off x="5502867" y="4059697"/>
            <a:ext cx="523220" cy="523220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정육면체 84">
            <a:extLst>
              <a:ext uri="{FF2B5EF4-FFF2-40B4-BE49-F238E27FC236}">
                <a16:creationId xmlns:a16="http://schemas.microsoft.com/office/drawing/2014/main" id="{7350764A-8F26-4451-8F6C-02C433429F5F}"/>
              </a:ext>
            </a:extLst>
          </p:cNvPr>
          <p:cNvSpPr/>
          <p:nvPr/>
        </p:nvSpPr>
        <p:spPr>
          <a:xfrm>
            <a:off x="5883867" y="4059697"/>
            <a:ext cx="523220" cy="523220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정육면체 85">
            <a:extLst>
              <a:ext uri="{FF2B5EF4-FFF2-40B4-BE49-F238E27FC236}">
                <a16:creationId xmlns:a16="http://schemas.microsoft.com/office/drawing/2014/main" id="{63D801A0-4851-42B3-A068-2ADBB0477895}"/>
              </a:ext>
            </a:extLst>
          </p:cNvPr>
          <p:cNvSpPr/>
          <p:nvPr/>
        </p:nvSpPr>
        <p:spPr>
          <a:xfrm>
            <a:off x="6264867" y="4059697"/>
            <a:ext cx="523220" cy="523220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정육면체 86">
            <a:extLst>
              <a:ext uri="{FF2B5EF4-FFF2-40B4-BE49-F238E27FC236}">
                <a16:creationId xmlns:a16="http://schemas.microsoft.com/office/drawing/2014/main" id="{64254CB1-40A9-443E-B82F-9CEF25C82E5A}"/>
              </a:ext>
            </a:extLst>
          </p:cNvPr>
          <p:cNvSpPr/>
          <p:nvPr/>
        </p:nvSpPr>
        <p:spPr>
          <a:xfrm>
            <a:off x="6645867" y="4059697"/>
            <a:ext cx="523220" cy="523220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정육면체 87">
            <a:extLst>
              <a:ext uri="{FF2B5EF4-FFF2-40B4-BE49-F238E27FC236}">
                <a16:creationId xmlns:a16="http://schemas.microsoft.com/office/drawing/2014/main" id="{E589D9AC-AAA3-43A7-B365-F51840D78543}"/>
              </a:ext>
            </a:extLst>
          </p:cNvPr>
          <p:cNvSpPr/>
          <p:nvPr/>
        </p:nvSpPr>
        <p:spPr>
          <a:xfrm>
            <a:off x="7026867" y="4059697"/>
            <a:ext cx="523220" cy="523220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3C3705-09B7-408F-A3AC-6487FFB27028}"/>
              </a:ext>
            </a:extLst>
          </p:cNvPr>
          <p:cNvSpPr txBox="1"/>
          <p:nvPr/>
        </p:nvSpPr>
        <p:spPr>
          <a:xfrm>
            <a:off x="5496539" y="4300961"/>
            <a:ext cx="452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김밥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686A53E-1435-455C-AC59-EEABCB0F26E2}"/>
              </a:ext>
            </a:extLst>
          </p:cNvPr>
          <p:cNvSpPr txBox="1"/>
          <p:nvPr/>
        </p:nvSpPr>
        <p:spPr>
          <a:xfrm>
            <a:off x="5891193" y="4285054"/>
            <a:ext cx="452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한식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B65D6EF-7AB4-4C88-A45B-37DC68240F28}"/>
              </a:ext>
            </a:extLst>
          </p:cNvPr>
          <p:cNvSpPr txBox="1"/>
          <p:nvPr/>
        </p:nvSpPr>
        <p:spPr>
          <a:xfrm>
            <a:off x="6264025" y="4285054"/>
            <a:ext cx="452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null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E8316E4-B054-4F79-AAE7-FD208364625F}"/>
              </a:ext>
            </a:extLst>
          </p:cNvPr>
          <p:cNvSpPr txBox="1"/>
          <p:nvPr/>
        </p:nvSpPr>
        <p:spPr>
          <a:xfrm>
            <a:off x="6645826" y="4281944"/>
            <a:ext cx="452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null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9A3CF1E-96C9-487C-9E88-0F35B91834AF}"/>
              </a:ext>
            </a:extLst>
          </p:cNvPr>
          <p:cNvSpPr txBox="1"/>
          <p:nvPr/>
        </p:nvSpPr>
        <p:spPr>
          <a:xfrm>
            <a:off x="7077025" y="4274720"/>
            <a:ext cx="452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null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74068E8-AABE-4EDA-ADF5-9ED2EC3A48B4}"/>
              </a:ext>
            </a:extLst>
          </p:cNvPr>
          <p:cNvSpPr/>
          <p:nvPr/>
        </p:nvSpPr>
        <p:spPr>
          <a:xfrm>
            <a:off x="6445056" y="4752600"/>
            <a:ext cx="114300" cy="114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4AD997A-096B-4E74-9FD2-376EB6EB4759}"/>
              </a:ext>
            </a:extLst>
          </p:cNvPr>
          <p:cNvSpPr/>
          <p:nvPr/>
        </p:nvSpPr>
        <p:spPr>
          <a:xfrm>
            <a:off x="6445056" y="4977686"/>
            <a:ext cx="114300" cy="114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50C5133-DD25-470B-A381-1EE64FEC7E6A}"/>
              </a:ext>
            </a:extLst>
          </p:cNvPr>
          <p:cNvSpPr/>
          <p:nvPr/>
        </p:nvSpPr>
        <p:spPr>
          <a:xfrm>
            <a:off x="6445056" y="5214498"/>
            <a:ext cx="114300" cy="114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1DB08775-F54B-4C3E-99DD-8E450C608D78}"/>
              </a:ext>
            </a:extLst>
          </p:cNvPr>
          <p:cNvSpPr/>
          <p:nvPr/>
        </p:nvSpPr>
        <p:spPr>
          <a:xfrm>
            <a:off x="5122986" y="2407030"/>
            <a:ext cx="2758440" cy="1559914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구부러짐 99">
            <a:extLst>
              <a:ext uri="{FF2B5EF4-FFF2-40B4-BE49-F238E27FC236}">
                <a16:creationId xmlns:a16="http://schemas.microsoft.com/office/drawing/2014/main" id="{523DF356-A297-42A9-9555-F18A543D0ACA}"/>
              </a:ext>
            </a:extLst>
          </p:cNvPr>
          <p:cNvCxnSpPr>
            <a:stCxn id="97" idx="7"/>
          </p:cNvCxnSpPr>
          <p:nvPr/>
        </p:nvCxnSpPr>
        <p:spPr>
          <a:xfrm rot="5400000" flipH="1" flipV="1">
            <a:off x="7787487" y="1909887"/>
            <a:ext cx="415563" cy="1035612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C75FC317-5462-4E30-943B-6AF3BDA15CCD}"/>
              </a:ext>
            </a:extLst>
          </p:cNvPr>
          <p:cNvSpPr txBox="1"/>
          <p:nvPr/>
        </p:nvSpPr>
        <p:spPr>
          <a:xfrm>
            <a:off x="7928875" y="1989079"/>
            <a:ext cx="584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splice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5F46A498-1CD5-4181-8AF6-5C66B85F2F3B}"/>
              </a:ext>
            </a:extLst>
          </p:cNvPr>
          <p:cNvCxnSpPr/>
          <p:nvPr/>
        </p:nvCxnSpPr>
        <p:spPr>
          <a:xfrm>
            <a:off x="4667250" y="647046"/>
            <a:ext cx="0" cy="5391804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>
            <a:extLst>
              <a:ext uri="{FF2B5EF4-FFF2-40B4-BE49-F238E27FC236}">
                <a16:creationId xmlns:a16="http://schemas.microsoft.com/office/drawing/2014/main" id="{92BEB458-2EA8-40E0-9339-E4A4CF8B9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859" y="5557042"/>
            <a:ext cx="3369284" cy="1091052"/>
          </a:xfrm>
          <a:prstGeom prst="rect">
            <a:avLst/>
          </a:prstGeom>
        </p:spPr>
      </p:pic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362FD39-B908-44D1-ACF0-046BCF96A9F2}"/>
              </a:ext>
            </a:extLst>
          </p:cNvPr>
          <p:cNvCxnSpPr/>
          <p:nvPr/>
        </p:nvCxnSpPr>
        <p:spPr>
          <a:xfrm>
            <a:off x="8772525" y="766982"/>
            <a:ext cx="0" cy="5391804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정육면체 106">
            <a:extLst>
              <a:ext uri="{FF2B5EF4-FFF2-40B4-BE49-F238E27FC236}">
                <a16:creationId xmlns:a16="http://schemas.microsoft.com/office/drawing/2014/main" id="{F3B21F05-0196-4924-B276-E4ED658BE547}"/>
              </a:ext>
            </a:extLst>
          </p:cNvPr>
          <p:cNvSpPr/>
          <p:nvPr/>
        </p:nvSpPr>
        <p:spPr>
          <a:xfrm>
            <a:off x="9392305" y="2104495"/>
            <a:ext cx="523220" cy="523220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정육면체 107">
            <a:extLst>
              <a:ext uri="{FF2B5EF4-FFF2-40B4-BE49-F238E27FC236}">
                <a16:creationId xmlns:a16="http://schemas.microsoft.com/office/drawing/2014/main" id="{E3C2E2A5-A762-4CCA-9EEB-27BEF75A6E91}"/>
              </a:ext>
            </a:extLst>
          </p:cNvPr>
          <p:cNvSpPr/>
          <p:nvPr/>
        </p:nvSpPr>
        <p:spPr>
          <a:xfrm>
            <a:off x="9773305" y="2104495"/>
            <a:ext cx="523220" cy="523220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정육면체 108">
            <a:extLst>
              <a:ext uri="{FF2B5EF4-FFF2-40B4-BE49-F238E27FC236}">
                <a16:creationId xmlns:a16="http://schemas.microsoft.com/office/drawing/2014/main" id="{0A88F740-311A-4CF7-89CB-E279B9084E15}"/>
              </a:ext>
            </a:extLst>
          </p:cNvPr>
          <p:cNvSpPr/>
          <p:nvPr/>
        </p:nvSpPr>
        <p:spPr>
          <a:xfrm>
            <a:off x="10154305" y="2104495"/>
            <a:ext cx="523220" cy="523220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정육면체 109">
            <a:extLst>
              <a:ext uri="{FF2B5EF4-FFF2-40B4-BE49-F238E27FC236}">
                <a16:creationId xmlns:a16="http://schemas.microsoft.com/office/drawing/2014/main" id="{63CDD994-E5BB-4676-A294-E96CE358DBE0}"/>
              </a:ext>
            </a:extLst>
          </p:cNvPr>
          <p:cNvSpPr/>
          <p:nvPr/>
        </p:nvSpPr>
        <p:spPr>
          <a:xfrm>
            <a:off x="10535305" y="2104495"/>
            <a:ext cx="523220" cy="523220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정육면체 110">
            <a:extLst>
              <a:ext uri="{FF2B5EF4-FFF2-40B4-BE49-F238E27FC236}">
                <a16:creationId xmlns:a16="http://schemas.microsoft.com/office/drawing/2014/main" id="{F3124A6C-CA12-4DE5-8F9D-CB1B2E22F619}"/>
              </a:ext>
            </a:extLst>
          </p:cNvPr>
          <p:cNvSpPr/>
          <p:nvPr/>
        </p:nvSpPr>
        <p:spPr>
          <a:xfrm>
            <a:off x="10916305" y="2104495"/>
            <a:ext cx="523220" cy="523220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79FDE1A-AC43-41F7-89DE-62BB6E292DAE}"/>
              </a:ext>
            </a:extLst>
          </p:cNvPr>
          <p:cNvSpPr txBox="1"/>
          <p:nvPr/>
        </p:nvSpPr>
        <p:spPr>
          <a:xfrm>
            <a:off x="9385977" y="2345759"/>
            <a:ext cx="452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김밥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47EE40D-7223-45DD-948F-C966B541EF71}"/>
              </a:ext>
            </a:extLst>
          </p:cNvPr>
          <p:cNvSpPr txBox="1"/>
          <p:nvPr/>
        </p:nvSpPr>
        <p:spPr>
          <a:xfrm>
            <a:off x="9780631" y="2329852"/>
            <a:ext cx="452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한식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DAB5DF1-C91D-426F-81D5-D5AA65372E2E}"/>
              </a:ext>
            </a:extLst>
          </p:cNvPr>
          <p:cNvSpPr txBox="1"/>
          <p:nvPr/>
        </p:nvSpPr>
        <p:spPr>
          <a:xfrm>
            <a:off x="10153463" y="2329852"/>
            <a:ext cx="452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null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2C33E67-C0EE-4162-B031-31F434CE8C41}"/>
              </a:ext>
            </a:extLst>
          </p:cNvPr>
          <p:cNvSpPr txBox="1"/>
          <p:nvPr/>
        </p:nvSpPr>
        <p:spPr>
          <a:xfrm>
            <a:off x="10535264" y="2326742"/>
            <a:ext cx="452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null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AAF8F59-9F20-499D-9B4E-A7CB03E36E96}"/>
              </a:ext>
            </a:extLst>
          </p:cNvPr>
          <p:cNvSpPr txBox="1"/>
          <p:nvPr/>
        </p:nvSpPr>
        <p:spPr>
          <a:xfrm>
            <a:off x="10966463" y="2319518"/>
            <a:ext cx="452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null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57" name="정육면체 156">
            <a:extLst>
              <a:ext uri="{FF2B5EF4-FFF2-40B4-BE49-F238E27FC236}">
                <a16:creationId xmlns:a16="http://schemas.microsoft.com/office/drawing/2014/main" id="{40566BD9-1C0F-4467-9050-999BD01DAF6C}"/>
              </a:ext>
            </a:extLst>
          </p:cNvPr>
          <p:cNvSpPr/>
          <p:nvPr/>
        </p:nvSpPr>
        <p:spPr>
          <a:xfrm>
            <a:off x="9392305" y="2842738"/>
            <a:ext cx="523220" cy="523220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정육면체 157">
            <a:extLst>
              <a:ext uri="{FF2B5EF4-FFF2-40B4-BE49-F238E27FC236}">
                <a16:creationId xmlns:a16="http://schemas.microsoft.com/office/drawing/2014/main" id="{D35C048D-4E7E-4A77-BE06-4FC805158026}"/>
              </a:ext>
            </a:extLst>
          </p:cNvPr>
          <p:cNvSpPr/>
          <p:nvPr/>
        </p:nvSpPr>
        <p:spPr>
          <a:xfrm>
            <a:off x="9773305" y="2842738"/>
            <a:ext cx="523220" cy="523220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정육면체 158">
            <a:extLst>
              <a:ext uri="{FF2B5EF4-FFF2-40B4-BE49-F238E27FC236}">
                <a16:creationId xmlns:a16="http://schemas.microsoft.com/office/drawing/2014/main" id="{622EAFFD-9D70-4079-90E1-27777A19EC77}"/>
              </a:ext>
            </a:extLst>
          </p:cNvPr>
          <p:cNvSpPr/>
          <p:nvPr/>
        </p:nvSpPr>
        <p:spPr>
          <a:xfrm>
            <a:off x="10154305" y="2842738"/>
            <a:ext cx="523220" cy="523220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정육면체 159">
            <a:extLst>
              <a:ext uri="{FF2B5EF4-FFF2-40B4-BE49-F238E27FC236}">
                <a16:creationId xmlns:a16="http://schemas.microsoft.com/office/drawing/2014/main" id="{F652F2D4-1259-49F2-8CCD-F35DF09BDBE9}"/>
              </a:ext>
            </a:extLst>
          </p:cNvPr>
          <p:cNvSpPr/>
          <p:nvPr/>
        </p:nvSpPr>
        <p:spPr>
          <a:xfrm>
            <a:off x="10535305" y="2842738"/>
            <a:ext cx="523220" cy="523220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정육면체 160">
            <a:extLst>
              <a:ext uri="{FF2B5EF4-FFF2-40B4-BE49-F238E27FC236}">
                <a16:creationId xmlns:a16="http://schemas.microsoft.com/office/drawing/2014/main" id="{5858F3D5-AD49-4C5B-91D9-A7D31654BC09}"/>
              </a:ext>
            </a:extLst>
          </p:cNvPr>
          <p:cNvSpPr/>
          <p:nvPr/>
        </p:nvSpPr>
        <p:spPr>
          <a:xfrm>
            <a:off x="10916305" y="2842738"/>
            <a:ext cx="523220" cy="523220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3ABFF6F-7A2F-4CED-8491-7438EE8B64E2}"/>
              </a:ext>
            </a:extLst>
          </p:cNvPr>
          <p:cNvSpPr txBox="1"/>
          <p:nvPr/>
        </p:nvSpPr>
        <p:spPr>
          <a:xfrm>
            <a:off x="9385977" y="3084002"/>
            <a:ext cx="452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소바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802108F-C822-4185-A98E-B635BBE4BCB6}"/>
              </a:ext>
            </a:extLst>
          </p:cNvPr>
          <p:cNvSpPr txBox="1"/>
          <p:nvPr/>
        </p:nvSpPr>
        <p:spPr>
          <a:xfrm>
            <a:off x="9780631" y="3068095"/>
            <a:ext cx="452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일식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5CCC0E-FCDD-4481-BB2A-92487273D5EF}"/>
              </a:ext>
            </a:extLst>
          </p:cNvPr>
          <p:cNvSpPr txBox="1"/>
          <p:nvPr/>
        </p:nvSpPr>
        <p:spPr>
          <a:xfrm>
            <a:off x="10153463" y="3068095"/>
            <a:ext cx="452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null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3F0A45D-2D25-4BB5-B140-0D11AE146272}"/>
              </a:ext>
            </a:extLst>
          </p:cNvPr>
          <p:cNvSpPr txBox="1"/>
          <p:nvPr/>
        </p:nvSpPr>
        <p:spPr>
          <a:xfrm>
            <a:off x="10535264" y="3064985"/>
            <a:ext cx="4529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차가움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9D261AB-B4BD-4557-A966-A592382E9FC3}"/>
              </a:ext>
            </a:extLst>
          </p:cNvPr>
          <p:cNvSpPr txBox="1"/>
          <p:nvPr/>
        </p:nvSpPr>
        <p:spPr>
          <a:xfrm>
            <a:off x="10966463" y="3057761"/>
            <a:ext cx="452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null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7" name="정육면체 166">
            <a:extLst>
              <a:ext uri="{FF2B5EF4-FFF2-40B4-BE49-F238E27FC236}">
                <a16:creationId xmlns:a16="http://schemas.microsoft.com/office/drawing/2014/main" id="{C6D4F63C-59E8-432F-8595-AC422EDF7A3E}"/>
              </a:ext>
            </a:extLst>
          </p:cNvPr>
          <p:cNvSpPr/>
          <p:nvPr/>
        </p:nvSpPr>
        <p:spPr>
          <a:xfrm>
            <a:off x="9392305" y="3595561"/>
            <a:ext cx="523220" cy="523220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정육면체 167">
            <a:extLst>
              <a:ext uri="{FF2B5EF4-FFF2-40B4-BE49-F238E27FC236}">
                <a16:creationId xmlns:a16="http://schemas.microsoft.com/office/drawing/2014/main" id="{F129760D-00EF-4DC7-8342-7418AB19ACC3}"/>
              </a:ext>
            </a:extLst>
          </p:cNvPr>
          <p:cNvSpPr/>
          <p:nvPr/>
        </p:nvSpPr>
        <p:spPr>
          <a:xfrm>
            <a:off x="9773305" y="3595561"/>
            <a:ext cx="523220" cy="523220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정육면체 168">
            <a:extLst>
              <a:ext uri="{FF2B5EF4-FFF2-40B4-BE49-F238E27FC236}">
                <a16:creationId xmlns:a16="http://schemas.microsoft.com/office/drawing/2014/main" id="{67C69B49-77BF-4B04-9D28-DB78C99CD881}"/>
              </a:ext>
            </a:extLst>
          </p:cNvPr>
          <p:cNvSpPr/>
          <p:nvPr/>
        </p:nvSpPr>
        <p:spPr>
          <a:xfrm>
            <a:off x="10154305" y="3595561"/>
            <a:ext cx="523220" cy="523220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정육면체 169">
            <a:extLst>
              <a:ext uri="{FF2B5EF4-FFF2-40B4-BE49-F238E27FC236}">
                <a16:creationId xmlns:a16="http://schemas.microsoft.com/office/drawing/2014/main" id="{91BB6264-8493-43C3-AB08-17FECB31D290}"/>
              </a:ext>
            </a:extLst>
          </p:cNvPr>
          <p:cNvSpPr/>
          <p:nvPr/>
        </p:nvSpPr>
        <p:spPr>
          <a:xfrm>
            <a:off x="10535305" y="3595561"/>
            <a:ext cx="523220" cy="523220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정육면체 170">
            <a:extLst>
              <a:ext uri="{FF2B5EF4-FFF2-40B4-BE49-F238E27FC236}">
                <a16:creationId xmlns:a16="http://schemas.microsoft.com/office/drawing/2014/main" id="{9C0C4818-1CA0-4580-A0EA-1E4A070D7E8B}"/>
              </a:ext>
            </a:extLst>
          </p:cNvPr>
          <p:cNvSpPr/>
          <p:nvPr/>
        </p:nvSpPr>
        <p:spPr>
          <a:xfrm>
            <a:off x="10916305" y="3595561"/>
            <a:ext cx="523220" cy="523220"/>
          </a:xfrm>
          <a:prstGeom prst="cub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C45B012-212E-4106-840C-DD1F55B393E9}"/>
              </a:ext>
            </a:extLst>
          </p:cNvPr>
          <p:cNvSpPr txBox="1"/>
          <p:nvPr/>
        </p:nvSpPr>
        <p:spPr>
          <a:xfrm>
            <a:off x="9385977" y="3836825"/>
            <a:ext cx="4529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돈까스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E08204A-DA52-4586-868D-2F075B8E976C}"/>
              </a:ext>
            </a:extLst>
          </p:cNvPr>
          <p:cNvSpPr txBox="1"/>
          <p:nvPr/>
        </p:nvSpPr>
        <p:spPr>
          <a:xfrm>
            <a:off x="9780631" y="3820918"/>
            <a:ext cx="452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일식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C65C7E3-33E9-43C5-8964-37FDB599515D}"/>
              </a:ext>
            </a:extLst>
          </p:cNvPr>
          <p:cNvSpPr txBox="1"/>
          <p:nvPr/>
        </p:nvSpPr>
        <p:spPr>
          <a:xfrm>
            <a:off x="10153463" y="3820918"/>
            <a:ext cx="452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null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C115D6F-7D45-4BED-83F7-F74AD8BEB7B9}"/>
              </a:ext>
            </a:extLst>
          </p:cNvPr>
          <p:cNvSpPr txBox="1"/>
          <p:nvPr/>
        </p:nvSpPr>
        <p:spPr>
          <a:xfrm>
            <a:off x="10503647" y="3817808"/>
            <a:ext cx="4529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뜨거움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0515F91-AEC3-4B5F-B3CE-963E61995A58}"/>
              </a:ext>
            </a:extLst>
          </p:cNvPr>
          <p:cNvSpPr txBox="1"/>
          <p:nvPr/>
        </p:nvSpPr>
        <p:spPr>
          <a:xfrm>
            <a:off x="10920623" y="3820918"/>
            <a:ext cx="4529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돼지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B8F9650-2B4B-4438-AF58-2C3C88B857A9}"/>
              </a:ext>
            </a:extLst>
          </p:cNvPr>
          <p:cNvSpPr txBox="1"/>
          <p:nvPr/>
        </p:nvSpPr>
        <p:spPr>
          <a:xfrm>
            <a:off x="234694" y="746653"/>
            <a:ext cx="25579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서버를 대체한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const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변수</a:t>
            </a:r>
          </a:p>
        </p:txBody>
      </p:sp>
      <p:pic>
        <p:nvPicPr>
          <p:cNvPr id="179" name="그림 178">
            <a:extLst>
              <a:ext uri="{FF2B5EF4-FFF2-40B4-BE49-F238E27FC236}">
                <a16:creationId xmlns:a16="http://schemas.microsoft.com/office/drawing/2014/main" id="{51EE5E07-5294-4C05-B84D-ED05F7F15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1987" y="1073295"/>
            <a:ext cx="3248035" cy="166688"/>
          </a:xfrm>
          <a:prstGeom prst="rect">
            <a:avLst/>
          </a:prstGeom>
        </p:spPr>
      </p:pic>
      <p:pic>
        <p:nvPicPr>
          <p:cNvPr id="181" name="그림 180">
            <a:extLst>
              <a:ext uri="{FF2B5EF4-FFF2-40B4-BE49-F238E27FC236}">
                <a16:creationId xmlns:a16="http://schemas.microsoft.com/office/drawing/2014/main" id="{E92FCA29-0677-41A0-8A03-4E149FA5F7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8887" b="-3644"/>
          <a:stretch/>
        </p:blipFill>
        <p:spPr>
          <a:xfrm>
            <a:off x="8891988" y="1412725"/>
            <a:ext cx="2985688" cy="174044"/>
          </a:xfrm>
          <a:prstGeom prst="rect">
            <a:avLst/>
          </a:prstGeom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4E76C317-6C4E-4B17-BE4E-633DFFB056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113"/>
          <a:stretch/>
        </p:blipFill>
        <p:spPr>
          <a:xfrm>
            <a:off x="9977824" y="1635257"/>
            <a:ext cx="1899851" cy="167924"/>
          </a:xfrm>
          <a:prstGeom prst="rect">
            <a:avLst/>
          </a:prstGeom>
        </p:spPr>
      </p:pic>
      <p:cxnSp>
        <p:nvCxnSpPr>
          <p:cNvPr id="184" name="연결선: 구부러짐 183">
            <a:extLst>
              <a:ext uri="{FF2B5EF4-FFF2-40B4-BE49-F238E27FC236}">
                <a16:creationId xmlns:a16="http://schemas.microsoft.com/office/drawing/2014/main" id="{512BED6B-BA2D-4BEE-9EED-09912F76536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531344" y="4191672"/>
            <a:ext cx="973206" cy="827425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정육면체 186">
            <a:extLst>
              <a:ext uri="{FF2B5EF4-FFF2-40B4-BE49-F238E27FC236}">
                <a16:creationId xmlns:a16="http://schemas.microsoft.com/office/drawing/2014/main" id="{FABBF42E-650B-4DC2-A515-F5E933C2F88E}"/>
              </a:ext>
            </a:extLst>
          </p:cNvPr>
          <p:cNvSpPr/>
          <p:nvPr/>
        </p:nvSpPr>
        <p:spPr>
          <a:xfrm>
            <a:off x="9780631" y="5190986"/>
            <a:ext cx="1173157" cy="1173157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711B453-3421-4067-817C-406BC07CF58C}"/>
              </a:ext>
            </a:extLst>
          </p:cNvPr>
          <p:cNvSpPr txBox="1"/>
          <p:nvPr/>
        </p:nvSpPr>
        <p:spPr>
          <a:xfrm>
            <a:off x="9756330" y="5723734"/>
            <a:ext cx="1015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돈까스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9" name="정육면체 188">
            <a:extLst>
              <a:ext uri="{FF2B5EF4-FFF2-40B4-BE49-F238E27FC236}">
                <a16:creationId xmlns:a16="http://schemas.microsoft.com/office/drawing/2014/main" id="{C953172F-1127-46BF-A353-0C76190072BB}"/>
              </a:ext>
            </a:extLst>
          </p:cNvPr>
          <p:cNvSpPr/>
          <p:nvPr/>
        </p:nvSpPr>
        <p:spPr>
          <a:xfrm>
            <a:off x="2436213" y="4789597"/>
            <a:ext cx="702848" cy="702848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535D459C-56EA-4BB6-81EB-A0078345D489}"/>
              </a:ext>
            </a:extLst>
          </p:cNvPr>
          <p:cNvSpPr txBox="1"/>
          <p:nvPr/>
        </p:nvSpPr>
        <p:spPr>
          <a:xfrm>
            <a:off x="2435371" y="5014953"/>
            <a:ext cx="608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null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1" name="정육면체 190">
            <a:extLst>
              <a:ext uri="{FF2B5EF4-FFF2-40B4-BE49-F238E27FC236}">
                <a16:creationId xmlns:a16="http://schemas.microsoft.com/office/drawing/2014/main" id="{A3F9289C-91FD-440E-923E-403A32218418}"/>
              </a:ext>
            </a:extLst>
          </p:cNvPr>
          <p:cNvSpPr/>
          <p:nvPr/>
        </p:nvSpPr>
        <p:spPr>
          <a:xfrm>
            <a:off x="2954812" y="4789597"/>
            <a:ext cx="702848" cy="702848"/>
          </a:xfrm>
          <a:prstGeom prst="cub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1D58855-04C8-408F-A400-FA07D5A2D8A6}"/>
              </a:ext>
            </a:extLst>
          </p:cNvPr>
          <p:cNvSpPr txBox="1"/>
          <p:nvPr/>
        </p:nvSpPr>
        <p:spPr>
          <a:xfrm>
            <a:off x="2953970" y="5014953"/>
            <a:ext cx="608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null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9A9DA2D-78AE-4B00-AFCA-2173F0F56AD0}"/>
              </a:ext>
            </a:extLst>
          </p:cNvPr>
          <p:cNvSpPr txBox="1"/>
          <p:nvPr/>
        </p:nvSpPr>
        <p:spPr>
          <a:xfrm>
            <a:off x="996683" y="6183500"/>
            <a:ext cx="2407285" cy="548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/>
              <a:t>const</a:t>
            </a:r>
            <a:r>
              <a:rPr lang="ko-KR" altLang="en-US" sz="1050"/>
              <a:t>변수로 </a:t>
            </a:r>
            <a:r>
              <a:rPr lang="en-US" altLang="ko-KR" sz="1050"/>
              <a:t>40</a:t>
            </a:r>
            <a:r>
              <a:rPr lang="ko-KR" altLang="en-US" sz="1050"/>
              <a:t>여개의 음식에 대해 </a:t>
            </a:r>
            <a:r>
              <a:rPr lang="en-US" altLang="ko-KR" sz="1050"/>
              <a:t>menu</a:t>
            </a:r>
            <a:r>
              <a:rPr lang="ko-KR" altLang="en-US" sz="1050"/>
              <a:t>라는 배열로 정리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5C6A477-36F1-476D-8F66-6A636C6D504D}"/>
              </a:ext>
            </a:extLst>
          </p:cNvPr>
          <p:cNvSpPr txBox="1"/>
          <p:nvPr/>
        </p:nvSpPr>
        <p:spPr>
          <a:xfrm>
            <a:off x="5256442" y="502815"/>
            <a:ext cx="2661808" cy="757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/>
              <a:t>user menu</a:t>
            </a:r>
            <a:r>
              <a:rPr lang="ko-KR" altLang="en-US" sz="1000"/>
              <a:t>라는 새로운 배열에 </a:t>
            </a:r>
            <a:r>
              <a:rPr lang="en-US" altLang="ko-KR" sz="1000"/>
              <a:t>menu</a:t>
            </a:r>
            <a:r>
              <a:rPr lang="ko-KR" altLang="en-US" sz="1000"/>
              <a:t>배열을 복사하고</a:t>
            </a:r>
            <a:r>
              <a:rPr lang="en-US" altLang="ko-KR" sz="1000"/>
              <a:t>, </a:t>
            </a:r>
            <a:r>
              <a:rPr lang="ko-KR" altLang="en-US" sz="1000"/>
              <a:t>그 중 기피되는 음식카테고리가 있는 배열의 원소는 </a:t>
            </a:r>
            <a:r>
              <a:rPr lang="en-US" altLang="ko-KR" sz="1000"/>
              <a:t>splice </a:t>
            </a:r>
            <a:r>
              <a:rPr lang="ko-KR" altLang="en-US" sz="1000"/>
              <a:t>메소드로 삭제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DD3B0B0-78A6-4102-B658-717613E56487}"/>
              </a:ext>
            </a:extLst>
          </p:cNvPr>
          <p:cNvSpPr txBox="1"/>
          <p:nvPr/>
        </p:nvSpPr>
        <p:spPr>
          <a:xfrm>
            <a:off x="9140688" y="391353"/>
            <a:ext cx="2661808" cy="569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/>
              <a:t>난수를 생성하여 남은 </a:t>
            </a:r>
            <a:r>
              <a:rPr lang="en-US" altLang="ko-KR" sz="1100"/>
              <a:t>user menu </a:t>
            </a:r>
            <a:r>
              <a:rPr lang="ko-KR" altLang="en-US" sz="1100"/>
              <a:t>중 </a:t>
            </a:r>
            <a:endParaRPr lang="en-US" altLang="ko-KR" sz="1100"/>
          </a:p>
          <a:p>
            <a:pPr algn="ctr">
              <a:lnSpc>
                <a:spcPct val="150000"/>
              </a:lnSpc>
            </a:pPr>
            <a:r>
              <a:rPr lang="ko-KR" altLang="en-US" sz="1100"/>
              <a:t>하나를 추천</a:t>
            </a:r>
            <a:endParaRPr lang="en-US" altLang="ko-KR" sz="32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338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8DC9022-A942-4645-9870-4AD557BF3084}"/>
              </a:ext>
            </a:extLst>
          </p:cNvPr>
          <p:cNvSpPr txBox="1"/>
          <p:nvPr/>
        </p:nvSpPr>
        <p:spPr>
          <a:xfrm>
            <a:off x="115944" y="53806"/>
            <a:ext cx="578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특징점 </a:t>
            </a:r>
            <a:r>
              <a:rPr lang="en-US" altLang="ko-KR" sz="280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#2</a:t>
            </a:r>
            <a:endParaRPr lang="ko-KR" altLang="en-US" sz="2800" dirty="0">
              <a:solidFill>
                <a:srgbClr val="A0040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CC06D13-2465-44FD-A2DF-992A1683C269}"/>
              </a:ext>
            </a:extLst>
          </p:cNvPr>
          <p:cNvSpPr/>
          <p:nvPr/>
        </p:nvSpPr>
        <p:spPr>
          <a:xfrm>
            <a:off x="408571" y="863600"/>
            <a:ext cx="5380973" cy="5789294"/>
          </a:xfrm>
          <a:prstGeom prst="roundRect">
            <a:avLst>
              <a:gd name="adj" fmla="val 6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174D9-359C-44B7-8783-A795D52B2D74}"/>
              </a:ext>
            </a:extLst>
          </p:cNvPr>
          <p:cNvSpPr txBox="1"/>
          <p:nvPr/>
        </p:nvSpPr>
        <p:spPr>
          <a:xfrm>
            <a:off x="539915" y="1117447"/>
            <a:ext cx="3343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endParaRPr lang="en-US" altLang="ko-KR" sz="2800" dirty="0">
              <a:solidFill>
                <a:srgbClr val="A0040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47E6D8-4DDA-46B4-9C5A-1999B0480271}"/>
              </a:ext>
            </a:extLst>
          </p:cNvPr>
          <p:cNvSpPr txBox="1"/>
          <p:nvPr/>
        </p:nvSpPr>
        <p:spPr>
          <a:xfrm>
            <a:off x="934977" y="2313321"/>
            <a:ext cx="4328160" cy="3282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코드에서 배열은 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const menu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배열과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 user_menu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만 사용하였습니다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메인 화면에서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랜덤골라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나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내 리스트에서 골라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모두에서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user_menu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만 사용하여 불필요한 메모리 사용을 줄였습니다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또한 이 효율적인 배열 사용을 통해 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랜덤골라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나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내 리스트에서 골라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상관없이 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마지막 화면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난수를 생성해 해당 인덱스를 출력하는 화면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를 중복코드 없이 사용할 수 있었습니다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F5E6CD-4136-4FFB-B10F-076D0BF3A23E}"/>
              </a:ext>
            </a:extLst>
          </p:cNvPr>
          <p:cNvSpPr txBox="1"/>
          <p:nvPr/>
        </p:nvSpPr>
        <p:spPr>
          <a:xfrm>
            <a:off x="2012063" y="1117447"/>
            <a:ext cx="3343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효율적인 코드</a:t>
            </a:r>
            <a:endParaRPr lang="en-US" altLang="ko-KR" sz="2800" dirty="0">
              <a:solidFill>
                <a:srgbClr val="A0040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7F59704-AB40-4782-A471-7FC2185922D4}"/>
              </a:ext>
            </a:extLst>
          </p:cNvPr>
          <p:cNvSpPr/>
          <p:nvPr/>
        </p:nvSpPr>
        <p:spPr>
          <a:xfrm>
            <a:off x="6271112" y="863600"/>
            <a:ext cx="5380973" cy="5789294"/>
          </a:xfrm>
          <a:prstGeom prst="roundRect">
            <a:avLst>
              <a:gd name="adj" fmla="val 6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CA8B8-0B4B-4BD8-8CDC-BC2081095EF7}"/>
              </a:ext>
            </a:extLst>
          </p:cNvPr>
          <p:cNvSpPr txBox="1"/>
          <p:nvPr/>
        </p:nvSpPr>
        <p:spPr>
          <a:xfrm>
            <a:off x="6402456" y="1117447"/>
            <a:ext cx="3343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endParaRPr lang="en-US" altLang="ko-KR" sz="2800" dirty="0">
              <a:solidFill>
                <a:srgbClr val="A0040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EF49C0-304B-41E0-BB16-752FA94ED8FE}"/>
              </a:ext>
            </a:extLst>
          </p:cNvPr>
          <p:cNvSpPr txBox="1"/>
          <p:nvPr/>
        </p:nvSpPr>
        <p:spPr>
          <a:xfrm>
            <a:off x="6797518" y="2305473"/>
            <a:ext cx="4328160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코드로 의도했던 깔끔한 디자인이 나오지 않아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직접 일러스트로 로고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배경등을 디자인해 해당 이미지를 앱에 올려 사용하였습니다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덕분에 직관적인 메뉴들과 한눈에 들어오는 색감을 표현할 수 있었습니다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CF120-F96F-4C3E-B920-B87B7EA1EA1E}"/>
              </a:ext>
            </a:extLst>
          </p:cNvPr>
          <p:cNvSpPr txBox="1"/>
          <p:nvPr/>
        </p:nvSpPr>
        <p:spPr>
          <a:xfrm>
            <a:off x="7874604" y="1117447"/>
            <a:ext cx="3343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A0040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직관적인 디자인</a:t>
            </a:r>
            <a:endParaRPr lang="en-US" altLang="ko-KR" sz="2800" dirty="0">
              <a:solidFill>
                <a:srgbClr val="A0040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989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478</Words>
  <Application>Microsoft Office PowerPoint</Application>
  <PresentationFormat>와이드스크린</PresentationFormat>
  <Paragraphs>154</Paragraphs>
  <Slides>10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나눔스퀘어OTF_ac</vt:lpstr>
      <vt:lpstr>Arial</vt:lpstr>
      <vt:lpstr>G마켓 산스 TTF Light</vt:lpstr>
      <vt:lpstr>G마켓 산스 TTF Medium</vt:lpstr>
      <vt:lpstr>G마켓 산스 TTF Bold</vt:lpstr>
      <vt:lpstr>나눔스퀘어OTF_ac ExtraBold</vt:lpstr>
      <vt:lpstr>맑은 고딕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 kim</dc:creator>
  <cp:lastModifiedBy>sh kim</cp:lastModifiedBy>
  <cp:revision>20</cp:revision>
  <dcterms:created xsi:type="dcterms:W3CDTF">2021-11-29T05:42:11Z</dcterms:created>
  <dcterms:modified xsi:type="dcterms:W3CDTF">2021-12-18T12:27:49Z</dcterms:modified>
</cp:coreProperties>
</file>